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</p:sldMasterIdLst>
  <p:notesMasterIdLst>
    <p:notesMasterId r:id="rId5"/>
  </p:notesMasterIdLst>
  <p:sldIdLst>
    <p:sldId id="257" r:id="rId4"/>
    <p:sldId id="258" r:id="rId6"/>
    <p:sldId id="261" r:id="rId7"/>
    <p:sldId id="262" r:id="rId8"/>
    <p:sldId id="265" r:id="rId9"/>
    <p:sldId id="263" r:id="rId10"/>
    <p:sldId id="264" r:id="rId11"/>
    <p:sldId id="278" r:id="rId12"/>
    <p:sldId id="268" r:id="rId13"/>
    <p:sldId id="259" r:id="rId14"/>
    <p:sldId id="267" r:id="rId15"/>
    <p:sldId id="283" r:id="rId16"/>
    <p:sldId id="279" r:id="rId17"/>
    <p:sldId id="272" r:id="rId18"/>
    <p:sldId id="284" r:id="rId19"/>
    <p:sldId id="260" r:id="rId20"/>
    <p:sldId id="280" r:id="rId21"/>
    <p:sldId id="270" r:id="rId22"/>
    <p:sldId id="276" r:id="rId23"/>
    <p:sldId id="285" r:id="rId24"/>
    <p:sldId id="281" r:id="rId25"/>
    <p:sldId id="286" r:id="rId26"/>
    <p:sldId id="296" r:id="rId27"/>
    <p:sldId id="290" r:id="rId28"/>
    <p:sldId id="282" r:id="rId29"/>
    <p:sldId id="294" r:id="rId30"/>
    <p:sldId id="291" r:id="rId31"/>
    <p:sldId id="292" r:id="rId32"/>
    <p:sldId id="277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A7"/>
    <a:srgbClr val="004176"/>
    <a:srgbClr val="F2F2F2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15" autoAdjust="0"/>
    <p:restoredTop sz="95317" autoAdjust="0"/>
  </p:normalViewPr>
  <p:slideViewPr>
    <p:cSldViewPr snapToGrid="0">
      <p:cViewPr varScale="1">
        <p:scale>
          <a:sx n="109" d="100"/>
          <a:sy n="109" d="100"/>
        </p:scale>
        <p:origin x="84" y="2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2.jpeg>
</file>

<file path=ppt/media/image13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jpeg>
</file>

<file path=ppt/media/image5.jpeg>
</file>

<file path=ppt/media/image6.jpeg>
</file>

<file path=ppt/media/image7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endParaRPr lang="zh-CN" altLang="en-US" dirty="0" smtClean="0"/>
          </a:p>
          <a:p>
            <a:r>
              <a:rPr lang="en-US" altLang="zh-CN" dirty="0" smtClean="0"/>
              <a:t>https://liangliangtuwen.tmall.com</a:t>
            </a:r>
            <a:endParaRPr lang="en-US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13BF1-1F79-4000-807B-6827F352B9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8369B-F710-4CE9-A0B8-9F511945CEE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0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image" Target="../media/image23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6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1.emf"/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7110158" y="1118058"/>
            <a:ext cx="4390181" cy="4454171"/>
            <a:chOff x="1295511" y="1384930"/>
            <a:chExt cx="4015043" cy="4073566"/>
          </a:xfrm>
        </p:grpSpPr>
        <p:sp>
          <p:nvSpPr>
            <p:cNvPr id="5" name="椭圆 4"/>
            <p:cNvSpPr/>
            <p:nvPr/>
          </p:nvSpPr>
          <p:spPr>
            <a:xfrm>
              <a:off x="2970313" y="264614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3440438" y="302732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3372764" y="314906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2560697" y="298435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2259614" y="308463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2653075" y="336568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2720748" y="359340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2468319" y="347954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2426571" y="368256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1976353" y="379670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1773336" y="394576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1841008" y="366108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2044025" y="343658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1477941" y="365813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1664130" y="386627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1980868" y="402796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1628047" y="350102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1299630" y="329801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1367302" y="289198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1646212" y="323210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1456457" y="298526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2044025" y="298526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2307671" y="288306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1841007" y="287049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1440872" y="266911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1926122" y="241827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1965677" y="191505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2147983" y="207975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2291207" y="167387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2434430" y="158198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2635460" y="172520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2439135" y="195801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2635460" y="223267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2791392" y="142789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3080592" y="165239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3304023" y="167257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3390462" y="189229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3364357" y="138493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>
              <a:off x="3458047" y="169536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234169" y="201530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3246912" y="230763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2970313" y="226466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2684998" y="268494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2320814" y="266081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3169748" y="312758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371905" y="332309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3592314" y="289602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3364356" y="270643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3981815" y="266911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3914142" y="237248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3762135" y="167257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3912407" y="179319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4612348" y="207975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4523193" y="188846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4480227" y="248594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4437036" y="282430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4477093" y="291215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5086054" y="301869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5267588" y="319629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5199916" y="365953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5156949" y="381665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4477093" y="357192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4922569" y="418582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4996899" y="404885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5199916" y="396832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5135466" y="436491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4658537" y="437744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964440" y="461645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4523407" y="508272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4320175" y="480828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4226860" y="436491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4520059" y="415070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4182950" y="411398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4117159" y="451611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3738565" y="470230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3621597" y="459335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3345302" y="436201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3526467" y="503800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2943458" y="541553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2405087" y="521431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2699264" y="511332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2383603" y="472366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2631021" y="476492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2269724" y="447314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2673988" y="424542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/>
            <p:nvPr/>
          </p:nvSpPr>
          <p:spPr>
            <a:xfrm>
              <a:off x="1707097" y="426690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/>
          </p:nvSpPr>
          <p:spPr>
            <a:xfrm>
              <a:off x="2086359" y="449463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/>
            <p:nvPr/>
          </p:nvSpPr>
          <p:spPr>
            <a:xfrm>
              <a:off x="1987159" y="493359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/>
            <p:nvPr/>
          </p:nvSpPr>
          <p:spPr>
            <a:xfrm>
              <a:off x="2698762" y="459497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/>
            <p:nvPr/>
          </p:nvSpPr>
          <p:spPr>
            <a:xfrm>
              <a:off x="3167854" y="457929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/>
            <p:nvPr/>
          </p:nvSpPr>
          <p:spPr>
            <a:xfrm>
              <a:off x="2923539" y="438077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/>
            <p:nvPr/>
          </p:nvSpPr>
          <p:spPr>
            <a:xfrm>
              <a:off x="2652504" y="386347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3383994" y="379516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3686856" y="431904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3740151" y="372311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4117159" y="351518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/>
            <p:nvPr/>
          </p:nvSpPr>
          <p:spPr>
            <a:xfrm>
              <a:off x="4483050" y="310766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/>
            <p:nvPr/>
          </p:nvSpPr>
          <p:spPr>
            <a:xfrm>
              <a:off x="4898116" y="323210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/>
            <p:nvPr/>
          </p:nvSpPr>
          <p:spPr>
            <a:xfrm>
              <a:off x="4701504" y="290185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/>
            <p:nvPr/>
          </p:nvSpPr>
          <p:spPr>
            <a:xfrm>
              <a:off x="3828018" y="2789612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/>
            <p:nvPr/>
          </p:nvSpPr>
          <p:spPr>
            <a:xfrm>
              <a:off x="3849501" y="3867691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/>
            <p:nvPr/>
          </p:nvSpPr>
          <p:spPr>
            <a:xfrm>
              <a:off x="2748330" y="4724668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/>
            <p:nvPr/>
          </p:nvSpPr>
          <p:spPr>
            <a:xfrm>
              <a:off x="2248049" y="3710711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1319473" y="3084423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1816302" y="3107564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/>
            <p:nvPr/>
          </p:nvSpPr>
          <p:spPr>
            <a:xfrm>
              <a:off x="1456361" y="4136756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/>
            <p:nvPr/>
          </p:nvSpPr>
          <p:spPr>
            <a:xfrm>
              <a:off x="2391652" y="3950075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3255652" y="4070926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3126685" y="4933596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2194973" y="5033758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4679924" y="4722162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/>
            <p:nvPr/>
          </p:nvSpPr>
          <p:spPr>
            <a:xfrm>
              <a:off x="4919598" y="3721055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4008635" y="3048807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3805102" y="3258451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3527672" y="3098450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/>
          </p:nvSpPr>
          <p:spPr>
            <a:xfrm>
              <a:off x="4298596" y="2880278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/>
            <p:nvPr/>
          </p:nvSpPr>
          <p:spPr>
            <a:xfrm>
              <a:off x="5124549" y="2641885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/>
            <p:nvPr/>
          </p:nvSpPr>
          <p:spPr>
            <a:xfrm>
              <a:off x="4051697" y="1624952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764925" y="1853109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105106" y="1470862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600017" y="1419775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2684902" y="2393967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2446739" y="2579782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矩形 127"/>
            <p:cNvSpPr/>
            <p:nvPr/>
          </p:nvSpPr>
          <p:spPr>
            <a:xfrm>
              <a:off x="2190950" y="3910753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矩形 128"/>
            <p:cNvSpPr/>
            <p:nvPr/>
          </p:nvSpPr>
          <p:spPr>
            <a:xfrm>
              <a:off x="2387629" y="4420408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520907" y="4449605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矩形 130"/>
            <p:cNvSpPr/>
            <p:nvPr/>
          </p:nvSpPr>
          <p:spPr>
            <a:xfrm>
              <a:off x="1295511" y="3766083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矩形 131"/>
            <p:cNvSpPr/>
            <p:nvPr/>
          </p:nvSpPr>
          <p:spPr>
            <a:xfrm>
              <a:off x="2444776" y="3170146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2129325" y="2509665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矩形 133"/>
            <p:cNvSpPr/>
            <p:nvPr/>
          </p:nvSpPr>
          <p:spPr>
            <a:xfrm>
              <a:off x="2171430" y="2268966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矩形 134"/>
            <p:cNvSpPr/>
            <p:nvPr/>
          </p:nvSpPr>
          <p:spPr>
            <a:xfrm>
              <a:off x="2771026" y="2075639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矩形 135"/>
            <p:cNvSpPr/>
            <p:nvPr/>
          </p:nvSpPr>
          <p:spPr>
            <a:xfrm>
              <a:off x="3436318" y="2368366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矩形 136"/>
            <p:cNvSpPr/>
            <p:nvPr/>
          </p:nvSpPr>
          <p:spPr>
            <a:xfrm>
              <a:off x="3483404" y="2581608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3892563" y="2147585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矩形 138"/>
            <p:cNvSpPr/>
            <p:nvPr/>
          </p:nvSpPr>
          <p:spPr>
            <a:xfrm>
              <a:off x="3970325" y="1955418"/>
              <a:ext cx="81373" cy="81372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矩形 139"/>
            <p:cNvSpPr/>
            <p:nvPr/>
          </p:nvSpPr>
          <p:spPr>
            <a:xfrm>
              <a:off x="4430007" y="2171128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矩形 140"/>
            <p:cNvSpPr/>
            <p:nvPr/>
          </p:nvSpPr>
          <p:spPr>
            <a:xfrm>
              <a:off x="4382922" y="2372484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矩形 141"/>
            <p:cNvSpPr/>
            <p:nvPr/>
          </p:nvSpPr>
          <p:spPr>
            <a:xfrm>
              <a:off x="5003133" y="3107660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矩形 142"/>
            <p:cNvSpPr/>
            <p:nvPr/>
          </p:nvSpPr>
          <p:spPr>
            <a:xfrm>
              <a:off x="4876671" y="3492234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矩形 143"/>
            <p:cNvSpPr/>
            <p:nvPr/>
          </p:nvSpPr>
          <p:spPr>
            <a:xfrm>
              <a:off x="4718720" y="3337909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矩形 144"/>
            <p:cNvSpPr/>
            <p:nvPr/>
          </p:nvSpPr>
          <p:spPr>
            <a:xfrm>
              <a:off x="4204433" y="3229169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矩形 145"/>
            <p:cNvSpPr/>
            <p:nvPr/>
          </p:nvSpPr>
          <p:spPr>
            <a:xfrm>
              <a:off x="3641613" y="3446335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矩形 146"/>
            <p:cNvSpPr/>
            <p:nvPr/>
          </p:nvSpPr>
          <p:spPr>
            <a:xfrm>
              <a:off x="4052964" y="3970764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矩形 147"/>
            <p:cNvSpPr/>
            <p:nvPr/>
          </p:nvSpPr>
          <p:spPr>
            <a:xfrm>
              <a:off x="3802265" y="4188709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矩形 148"/>
            <p:cNvSpPr/>
            <p:nvPr/>
          </p:nvSpPr>
          <p:spPr>
            <a:xfrm>
              <a:off x="4020323" y="5079791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矩形 149"/>
            <p:cNvSpPr/>
            <p:nvPr/>
          </p:nvSpPr>
          <p:spPr>
            <a:xfrm>
              <a:off x="2834454" y="4904516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3023576" y="5107553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矩形 151"/>
            <p:cNvSpPr/>
            <p:nvPr/>
          </p:nvSpPr>
          <p:spPr>
            <a:xfrm>
              <a:off x="3691717" y="4036199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矩形 152"/>
            <p:cNvSpPr/>
            <p:nvPr/>
          </p:nvSpPr>
          <p:spPr>
            <a:xfrm>
              <a:off x="2585123" y="4064133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1300970" y="3966854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矩形 154"/>
            <p:cNvSpPr/>
            <p:nvPr/>
          </p:nvSpPr>
          <p:spPr>
            <a:xfrm>
              <a:off x="2772213" y="3032167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矩形 155"/>
            <p:cNvSpPr/>
            <p:nvPr/>
          </p:nvSpPr>
          <p:spPr>
            <a:xfrm>
              <a:off x="1484061" y="3345355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矩形 156"/>
            <p:cNvSpPr/>
            <p:nvPr/>
          </p:nvSpPr>
          <p:spPr>
            <a:xfrm>
              <a:off x="2940526" y="2525824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矩形 157"/>
            <p:cNvSpPr/>
            <p:nvPr/>
          </p:nvSpPr>
          <p:spPr>
            <a:xfrm>
              <a:off x="3846665" y="2548773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矩形 158"/>
            <p:cNvSpPr/>
            <p:nvPr/>
          </p:nvSpPr>
          <p:spPr>
            <a:xfrm>
              <a:off x="5101600" y="2809724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60" name="直接连接符 159"/>
            <p:cNvCxnSpPr>
              <a:stCxn id="73" idx="7"/>
              <a:endCxn id="115" idx="4"/>
            </p:cNvCxnSpPr>
            <p:nvPr/>
          </p:nvCxnSpPr>
          <p:spPr>
            <a:xfrm flipV="1">
              <a:off x="4560081" y="4808286"/>
              <a:ext cx="162905" cy="280730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>
              <a:endCxn id="74" idx="1"/>
            </p:cNvCxnSpPr>
            <p:nvPr/>
          </p:nvCxnSpPr>
          <p:spPr>
            <a:xfrm>
              <a:off x="4248342" y="4407877"/>
              <a:ext cx="78125" cy="40670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>
              <a:stCxn id="75" idx="5"/>
              <a:endCxn id="115" idx="1"/>
            </p:cNvCxnSpPr>
            <p:nvPr/>
          </p:nvCxnSpPr>
          <p:spPr>
            <a:xfrm>
              <a:off x="4263534" y="4401584"/>
              <a:ext cx="429003" cy="33319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>
              <a:stCxn id="75" idx="7"/>
              <a:endCxn id="76" idx="2"/>
            </p:cNvCxnSpPr>
            <p:nvPr/>
          </p:nvCxnSpPr>
          <p:spPr>
            <a:xfrm flipV="1">
              <a:off x="4263534" y="4172186"/>
              <a:ext cx="256525" cy="19901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>
              <a:stCxn id="71" idx="6"/>
              <a:endCxn id="70" idx="6"/>
            </p:cNvCxnSpPr>
            <p:nvPr/>
          </p:nvCxnSpPr>
          <p:spPr>
            <a:xfrm flipV="1">
              <a:off x="4701504" y="4386394"/>
              <a:ext cx="476928" cy="1253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>
              <a:stCxn id="69" idx="4"/>
              <a:endCxn id="70" idx="7"/>
            </p:cNvCxnSpPr>
            <p:nvPr/>
          </p:nvCxnSpPr>
          <p:spPr>
            <a:xfrm flipH="1">
              <a:off x="5172140" y="4011287"/>
              <a:ext cx="49259" cy="35991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连接符 165"/>
            <p:cNvCxnSpPr>
              <a:stCxn id="116" idx="4"/>
              <a:endCxn id="67" idx="0"/>
            </p:cNvCxnSpPr>
            <p:nvPr/>
          </p:nvCxnSpPr>
          <p:spPr>
            <a:xfrm flipH="1">
              <a:off x="4944053" y="3807179"/>
              <a:ext cx="18608" cy="37864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连接符 166"/>
            <p:cNvCxnSpPr>
              <a:endCxn id="116" idx="2"/>
            </p:cNvCxnSpPr>
            <p:nvPr/>
          </p:nvCxnSpPr>
          <p:spPr>
            <a:xfrm>
              <a:off x="4520059" y="3593409"/>
              <a:ext cx="399540" cy="170709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/>
            <p:cNvCxnSpPr>
              <a:stCxn id="116" idx="6"/>
              <a:endCxn id="64" idx="2"/>
            </p:cNvCxnSpPr>
            <p:nvPr/>
          </p:nvCxnSpPr>
          <p:spPr>
            <a:xfrm flipV="1">
              <a:off x="5005722" y="3681021"/>
              <a:ext cx="194193" cy="8309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/>
            <p:cNvCxnSpPr>
              <a:stCxn id="116" idx="7"/>
              <a:endCxn id="63" idx="3"/>
            </p:cNvCxnSpPr>
            <p:nvPr/>
          </p:nvCxnSpPr>
          <p:spPr>
            <a:xfrm flipV="1">
              <a:off x="4993110" y="3232964"/>
              <a:ext cx="280770" cy="50070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/>
            <p:cNvCxnSpPr>
              <a:stCxn id="103" idx="4"/>
            </p:cNvCxnSpPr>
            <p:nvPr/>
          </p:nvCxnSpPr>
          <p:spPr>
            <a:xfrm>
              <a:off x="4722987" y="2944823"/>
              <a:ext cx="175129" cy="28434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连接符 170"/>
            <p:cNvCxnSpPr>
              <a:stCxn id="103" idx="7"/>
              <a:endCxn id="121" idx="3"/>
            </p:cNvCxnSpPr>
            <p:nvPr/>
          </p:nvCxnSpPr>
          <p:spPr>
            <a:xfrm flipV="1">
              <a:off x="4738178" y="2715396"/>
              <a:ext cx="398984" cy="192752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71"/>
            <p:cNvCxnSpPr>
              <a:stCxn id="122" idx="4"/>
            </p:cNvCxnSpPr>
            <p:nvPr/>
          </p:nvCxnSpPr>
          <p:spPr>
            <a:xfrm>
              <a:off x="4094759" y="1711076"/>
              <a:ext cx="175067" cy="99270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椭圆 172"/>
            <p:cNvSpPr/>
            <p:nvPr/>
          </p:nvSpPr>
          <p:spPr>
            <a:xfrm>
              <a:off x="4255630" y="268229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74" name="直接连接符 173"/>
            <p:cNvCxnSpPr>
              <a:stCxn id="173" idx="7"/>
              <a:endCxn id="59" idx="3"/>
            </p:cNvCxnSpPr>
            <p:nvPr/>
          </p:nvCxnSpPr>
          <p:spPr>
            <a:xfrm flipV="1">
              <a:off x="4292304" y="2522621"/>
              <a:ext cx="194215" cy="16596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/>
            <p:cNvCxnSpPr>
              <a:stCxn id="122" idx="5"/>
              <a:endCxn id="57" idx="1"/>
            </p:cNvCxnSpPr>
            <p:nvPr/>
          </p:nvCxnSpPr>
          <p:spPr>
            <a:xfrm>
              <a:off x="4125209" y="1698463"/>
              <a:ext cx="493431" cy="38758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/>
            <p:cNvCxnSpPr>
              <a:stCxn id="123" idx="4"/>
              <a:endCxn id="51" idx="7"/>
            </p:cNvCxnSpPr>
            <p:nvPr/>
          </p:nvCxnSpPr>
          <p:spPr>
            <a:xfrm flipH="1">
              <a:off x="3628988" y="1939233"/>
              <a:ext cx="178999" cy="96308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/>
            <p:cNvCxnSpPr>
              <a:stCxn id="52" idx="5"/>
              <a:endCxn id="51" idx="2"/>
            </p:cNvCxnSpPr>
            <p:nvPr/>
          </p:nvCxnSpPr>
          <p:spPr>
            <a:xfrm>
              <a:off x="3401030" y="2743104"/>
              <a:ext cx="191284" cy="17440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stCxn id="45" idx="7"/>
            </p:cNvCxnSpPr>
            <p:nvPr/>
          </p:nvCxnSpPr>
          <p:spPr>
            <a:xfrm flipV="1">
              <a:off x="3283586" y="1909944"/>
              <a:ext cx="497945" cy="40398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stCxn id="41" idx="6"/>
              <a:endCxn id="123" idx="1"/>
            </p:cNvCxnSpPr>
            <p:nvPr/>
          </p:nvCxnSpPr>
          <p:spPr>
            <a:xfrm flipV="1">
              <a:off x="3433429" y="1865722"/>
              <a:ext cx="344109" cy="48059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>
              <a:stCxn id="43" idx="7"/>
              <a:endCxn id="125" idx="3"/>
            </p:cNvCxnSpPr>
            <p:nvPr/>
          </p:nvCxnSpPr>
          <p:spPr>
            <a:xfrm flipV="1">
              <a:off x="3494722" y="1493286"/>
              <a:ext cx="117909" cy="20836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/>
            <p:cNvCxnSpPr>
              <a:stCxn id="42" idx="6"/>
              <a:endCxn id="125" idx="1"/>
            </p:cNvCxnSpPr>
            <p:nvPr/>
          </p:nvCxnSpPr>
          <p:spPr>
            <a:xfrm>
              <a:off x="3407323" y="1406414"/>
              <a:ext cx="205307" cy="2597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/>
            <p:cNvCxnSpPr>
              <a:stCxn id="38" idx="3"/>
              <a:endCxn id="35" idx="7"/>
            </p:cNvCxnSpPr>
            <p:nvPr/>
          </p:nvCxnSpPr>
          <p:spPr>
            <a:xfrm flipH="1">
              <a:off x="2672134" y="1464570"/>
              <a:ext cx="125549" cy="26693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>
              <a:stCxn id="34" idx="5"/>
              <a:endCxn id="35" idx="1"/>
            </p:cNvCxnSpPr>
            <p:nvPr/>
          </p:nvCxnSpPr>
          <p:spPr>
            <a:xfrm>
              <a:off x="2471104" y="1618660"/>
              <a:ext cx="170648" cy="11284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>
              <a:endCxn id="39" idx="3"/>
            </p:cNvCxnSpPr>
            <p:nvPr/>
          </p:nvCxnSpPr>
          <p:spPr>
            <a:xfrm flipV="1">
              <a:off x="2678426" y="1689070"/>
              <a:ext cx="408457" cy="4925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>
              <a:stCxn id="31" idx="6"/>
              <a:endCxn id="35" idx="2"/>
            </p:cNvCxnSpPr>
            <p:nvPr/>
          </p:nvCxnSpPr>
          <p:spPr>
            <a:xfrm flipV="1">
              <a:off x="2008643" y="1746693"/>
              <a:ext cx="626817" cy="189842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>
              <a:stCxn id="31" idx="7"/>
              <a:endCxn id="33" idx="2"/>
            </p:cNvCxnSpPr>
            <p:nvPr/>
          </p:nvCxnSpPr>
          <p:spPr>
            <a:xfrm flipV="1">
              <a:off x="2002351" y="1695363"/>
              <a:ext cx="288856" cy="22598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>
              <a:stCxn id="35" idx="4"/>
              <a:endCxn id="36" idx="7"/>
            </p:cNvCxnSpPr>
            <p:nvPr/>
          </p:nvCxnSpPr>
          <p:spPr>
            <a:xfrm flipH="1">
              <a:off x="2475810" y="1768176"/>
              <a:ext cx="181134" cy="19613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>
              <a:endCxn id="37" idx="0"/>
            </p:cNvCxnSpPr>
            <p:nvPr/>
          </p:nvCxnSpPr>
          <p:spPr>
            <a:xfrm>
              <a:off x="2656944" y="1768176"/>
              <a:ext cx="0" cy="464503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>
              <a:stCxn id="44" idx="4"/>
              <a:endCxn id="45" idx="0"/>
            </p:cNvCxnSpPr>
            <p:nvPr/>
          </p:nvCxnSpPr>
          <p:spPr>
            <a:xfrm>
              <a:off x="3255653" y="2058274"/>
              <a:ext cx="12743" cy="24936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椭圆 189"/>
            <p:cNvSpPr/>
            <p:nvPr/>
          </p:nvSpPr>
          <p:spPr>
            <a:xfrm>
              <a:off x="2328031" y="243702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91" name="直接连接符 190"/>
            <p:cNvCxnSpPr>
              <a:stCxn id="190" idx="7"/>
              <a:endCxn id="37" idx="3"/>
            </p:cNvCxnSpPr>
            <p:nvPr/>
          </p:nvCxnSpPr>
          <p:spPr>
            <a:xfrm flipV="1">
              <a:off x="2364705" y="2269353"/>
              <a:ext cx="277047" cy="17396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/>
            <p:cNvCxnSpPr>
              <a:endCxn id="45" idx="2"/>
            </p:cNvCxnSpPr>
            <p:nvPr/>
          </p:nvCxnSpPr>
          <p:spPr>
            <a:xfrm>
              <a:off x="3013279" y="2286152"/>
              <a:ext cx="233632" cy="42967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>
              <a:stCxn id="45" idx="4"/>
              <a:endCxn id="49" idx="0"/>
            </p:cNvCxnSpPr>
            <p:nvPr/>
          </p:nvCxnSpPr>
          <p:spPr>
            <a:xfrm flipH="1">
              <a:off x="3191231" y="2350602"/>
              <a:ext cx="77164" cy="776979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/>
            <p:cNvCxnSpPr>
              <a:stCxn id="47" idx="5"/>
              <a:endCxn id="49" idx="1"/>
            </p:cNvCxnSpPr>
            <p:nvPr/>
          </p:nvCxnSpPr>
          <p:spPr>
            <a:xfrm>
              <a:off x="2721672" y="2721622"/>
              <a:ext cx="454367" cy="41225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>
              <a:stCxn id="28" idx="4"/>
              <a:endCxn id="109" idx="0"/>
            </p:cNvCxnSpPr>
            <p:nvPr/>
          </p:nvCxnSpPr>
          <p:spPr>
            <a:xfrm flipH="1">
              <a:off x="1859364" y="2913462"/>
              <a:ext cx="3127" cy="194102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/>
            <p:cNvCxnSpPr>
              <a:stCxn id="29" idx="5"/>
              <a:endCxn id="109" idx="1"/>
            </p:cNvCxnSpPr>
            <p:nvPr/>
          </p:nvCxnSpPr>
          <p:spPr>
            <a:xfrm>
              <a:off x="1477546" y="2705784"/>
              <a:ext cx="351369" cy="414393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/>
            <p:cNvCxnSpPr>
              <a:stCxn id="25" idx="5"/>
              <a:endCxn id="24" idx="2"/>
            </p:cNvCxnSpPr>
            <p:nvPr/>
          </p:nvCxnSpPr>
          <p:spPr>
            <a:xfrm>
              <a:off x="1493132" y="3021941"/>
              <a:ext cx="153080" cy="23164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接连接符 197"/>
            <p:cNvCxnSpPr>
              <a:stCxn id="24" idx="6"/>
              <a:endCxn id="109" idx="2"/>
            </p:cNvCxnSpPr>
            <p:nvPr/>
          </p:nvCxnSpPr>
          <p:spPr>
            <a:xfrm flipV="1">
              <a:off x="1689178" y="3150626"/>
              <a:ext cx="127124" cy="10295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连接符 198"/>
            <p:cNvCxnSpPr>
              <a:stCxn id="21" idx="7"/>
              <a:endCxn id="109" idx="3"/>
            </p:cNvCxnSpPr>
            <p:nvPr/>
          </p:nvCxnSpPr>
          <p:spPr>
            <a:xfrm flipV="1">
              <a:off x="1664721" y="3181076"/>
              <a:ext cx="164194" cy="32624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/>
            <p:cNvCxnSpPr>
              <a:stCxn id="109" idx="4"/>
              <a:endCxn id="14" idx="0"/>
            </p:cNvCxnSpPr>
            <p:nvPr/>
          </p:nvCxnSpPr>
          <p:spPr>
            <a:xfrm>
              <a:off x="1859364" y="3193688"/>
              <a:ext cx="138472" cy="60301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/>
            <p:cNvCxnSpPr>
              <a:endCxn id="27" idx="2"/>
            </p:cNvCxnSpPr>
            <p:nvPr/>
          </p:nvCxnSpPr>
          <p:spPr>
            <a:xfrm>
              <a:off x="1883974" y="2891980"/>
              <a:ext cx="423697" cy="1256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/>
            <p:cNvCxnSpPr>
              <a:stCxn id="30" idx="5"/>
              <a:endCxn id="27" idx="1"/>
            </p:cNvCxnSpPr>
            <p:nvPr/>
          </p:nvCxnSpPr>
          <p:spPr>
            <a:xfrm>
              <a:off x="1962796" y="2454948"/>
              <a:ext cx="351167" cy="43440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/>
            <p:cNvCxnSpPr>
              <a:stCxn id="31" idx="4"/>
            </p:cNvCxnSpPr>
            <p:nvPr/>
          </p:nvCxnSpPr>
          <p:spPr>
            <a:xfrm flipH="1">
              <a:off x="1947605" y="1958017"/>
              <a:ext cx="39556" cy="457433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>
              <a:stCxn id="31" idx="5"/>
              <a:endCxn id="32" idx="1"/>
            </p:cNvCxnSpPr>
            <p:nvPr/>
          </p:nvCxnSpPr>
          <p:spPr>
            <a:xfrm>
              <a:off x="2002351" y="1951726"/>
              <a:ext cx="151924" cy="13432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/>
            <p:cNvCxnSpPr>
              <a:stCxn id="109" idx="5"/>
              <a:endCxn id="10" idx="2"/>
            </p:cNvCxnSpPr>
            <p:nvPr/>
          </p:nvCxnSpPr>
          <p:spPr>
            <a:xfrm>
              <a:off x="1889813" y="3181076"/>
              <a:ext cx="763262" cy="20609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/>
            <p:cNvCxnSpPr>
              <a:stCxn id="109" idx="5"/>
              <a:endCxn id="17" idx="0"/>
            </p:cNvCxnSpPr>
            <p:nvPr/>
          </p:nvCxnSpPr>
          <p:spPr>
            <a:xfrm>
              <a:off x="1889813" y="3181076"/>
              <a:ext cx="175695" cy="25550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/>
            <p:cNvCxnSpPr>
              <a:stCxn id="22" idx="4"/>
              <a:endCxn id="110" idx="1"/>
            </p:cNvCxnSpPr>
            <p:nvPr/>
          </p:nvCxnSpPr>
          <p:spPr>
            <a:xfrm>
              <a:off x="1321114" y="3340980"/>
              <a:ext cx="147861" cy="808390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/>
            <p:cNvCxnSpPr>
              <a:stCxn id="18" idx="4"/>
              <a:endCxn id="110" idx="0"/>
            </p:cNvCxnSpPr>
            <p:nvPr/>
          </p:nvCxnSpPr>
          <p:spPr>
            <a:xfrm flipH="1">
              <a:off x="1499423" y="3701104"/>
              <a:ext cx="1" cy="435652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/>
            <p:cNvCxnSpPr>
              <a:stCxn id="19" idx="3"/>
              <a:endCxn id="110" idx="7"/>
            </p:cNvCxnSpPr>
            <p:nvPr/>
          </p:nvCxnSpPr>
          <p:spPr>
            <a:xfrm flipH="1">
              <a:off x="1529873" y="3902946"/>
              <a:ext cx="140549" cy="24642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/>
            <p:cNvCxnSpPr>
              <a:stCxn id="110" idx="6"/>
              <a:endCxn id="20" idx="3"/>
            </p:cNvCxnSpPr>
            <p:nvPr/>
          </p:nvCxnSpPr>
          <p:spPr>
            <a:xfrm flipV="1">
              <a:off x="1542485" y="4064634"/>
              <a:ext cx="444674" cy="11518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/>
            <p:cNvCxnSpPr>
              <a:stCxn id="110" idx="5"/>
              <a:endCxn id="90" idx="2"/>
            </p:cNvCxnSpPr>
            <p:nvPr/>
          </p:nvCxnSpPr>
          <p:spPr>
            <a:xfrm>
              <a:off x="1529873" y="4210268"/>
              <a:ext cx="177224" cy="7812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/>
            <p:cNvCxnSpPr>
              <a:stCxn id="91" idx="4"/>
              <a:endCxn id="114" idx="0"/>
            </p:cNvCxnSpPr>
            <p:nvPr/>
          </p:nvCxnSpPr>
          <p:spPr>
            <a:xfrm>
              <a:off x="2107842" y="4537597"/>
              <a:ext cx="130193" cy="49616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/>
            <p:cNvCxnSpPr>
              <a:stCxn id="88" idx="5"/>
              <a:endCxn id="86" idx="0"/>
            </p:cNvCxnSpPr>
            <p:nvPr/>
          </p:nvCxnSpPr>
          <p:spPr>
            <a:xfrm>
              <a:off x="2306398" y="4509822"/>
              <a:ext cx="98689" cy="21383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/>
            <p:cNvCxnSpPr>
              <a:stCxn id="86" idx="7"/>
              <a:endCxn id="89" idx="3"/>
            </p:cNvCxnSpPr>
            <p:nvPr/>
          </p:nvCxnSpPr>
          <p:spPr>
            <a:xfrm flipV="1">
              <a:off x="2420278" y="4282099"/>
              <a:ext cx="260002" cy="447853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>
              <a:stCxn id="86" idx="6"/>
              <a:endCxn id="87" idx="2"/>
            </p:cNvCxnSpPr>
            <p:nvPr/>
          </p:nvCxnSpPr>
          <p:spPr>
            <a:xfrm>
              <a:off x="2426570" y="4745144"/>
              <a:ext cx="204452" cy="41260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/>
            <p:cNvCxnSpPr>
              <a:endCxn id="84" idx="0"/>
            </p:cNvCxnSpPr>
            <p:nvPr/>
          </p:nvCxnSpPr>
          <p:spPr>
            <a:xfrm>
              <a:off x="2411171" y="4767730"/>
              <a:ext cx="15399" cy="446589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连接符 216"/>
            <p:cNvCxnSpPr>
              <a:stCxn id="86" idx="5"/>
              <a:endCxn id="85" idx="1"/>
            </p:cNvCxnSpPr>
            <p:nvPr/>
          </p:nvCxnSpPr>
          <p:spPr>
            <a:xfrm>
              <a:off x="2420278" y="4760335"/>
              <a:ext cx="285278" cy="359280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接连接符 217"/>
            <p:cNvCxnSpPr>
              <a:stCxn id="84" idx="6"/>
              <a:endCxn id="83" idx="2"/>
            </p:cNvCxnSpPr>
            <p:nvPr/>
          </p:nvCxnSpPr>
          <p:spPr>
            <a:xfrm>
              <a:off x="2448053" y="5235803"/>
              <a:ext cx="495405" cy="20121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接连接符 218"/>
            <p:cNvCxnSpPr>
              <a:stCxn id="93" idx="6"/>
              <a:endCxn id="94" idx="2"/>
            </p:cNvCxnSpPr>
            <p:nvPr/>
          </p:nvCxnSpPr>
          <p:spPr>
            <a:xfrm flipV="1">
              <a:off x="2741728" y="4600777"/>
              <a:ext cx="426125" cy="1567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接连接符 219"/>
            <p:cNvCxnSpPr>
              <a:stCxn id="81" idx="5"/>
              <a:endCxn id="80" idx="1"/>
            </p:cNvCxnSpPr>
            <p:nvPr/>
          </p:nvCxnSpPr>
          <p:spPr>
            <a:xfrm>
              <a:off x="3381976" y="4398686"/>
              <a:ext cx="245912" cy="20096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接连接符 220"/>
            <p:cNvCxnSpPr>
              <a:stCxn id="113" idx="7"/>
              <a:endCxn id="80" idx="3"/>
            </p:cNvCxnSpPr>
            <p:nvPr/>
          </p:nvCxnSpPr>
          <p:spPr>
            <a:xfrm flipV="1">
              <a:off x="3200197" y="4630030"/>
              <a:ext cx="427692" cy="316179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接连接符 221"/>
            <p:cNvCxnSpPr>
              <a:stCxn id="80" idx="4"/>
              <a:endCxn id="82" idx="0"/>
            </p:cNvCxnSpPr>
            <p:nvPr/>
          </p:nvCxnSpPr>
          <p:spPr>
            <a:xfrm flipH="1">
              <a:off x="3547950" y="4636321"/>
              <a:ext cx="95130" cy="40168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椭圆 222"/>
            <p:cNvSpPr/>
            <p:nvPr/>
          </p:nvSpPr>
          <p:spPr>
            <a:xfrm>
              <a:off x="2884189" y="3935296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4" name="直接连接符 223"/>
            <p:cNvCxnSpPr>
              <a:stCxn id="96" idx="6"/>
              <a:endCxn id="223" idx="2"/>
            </p:cNvCxnSpPr>
            <p:nvPr/>
          </p:nvCxnSpPr>
          <p:spPr>
            <a:xfrm>
              <a:off x="2695470" y="3884954"/>
              <a:ext cx="188719" cy="9340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接连接符 224"/>
            <p:cNvCxnSpPr>
              <a:stCxn id="223" idx="4"/>
              <a:endCxn id="95" idx="0"/>
            </p:cNvCxnSpPr>
            <p:nvPr/>
          </p:nvCxnSpPr>
          <p:spPr>
            <a:xfrm>
              <a:off x="2927251" y="4021420"/>
              <a:ext cx="17771" cy="359350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接连接符 225"/>
            <p:cNvCxnSpPr>
              <a:stCxn id="223" idx="6"/>
              <a:endCxn id="97" idx="2"/>
            </p:cNvCxnSpPr>
            <p:nvPr/>
          </p:nvCxnSpPr>
          <p:spPr>
            <a:xfrm flipV="1">
              <a:off x="2970313" y="3816652"/>
              <a:ext cx="413681" cy="16170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接连接符 226"/>
            <p:cNvCxnSpPr>
              <a:stCxn id="12" idx="5"/>
              <a:endCxn id="223" idx="1"/>
            </p:cNvCxnSpPr>
            <p:nvPr/>
          </p:nvCxnSpPr>
          <p:spPr>
            <a:xfrm>
              <a:off x="2504993" y="3516221"/>
              <a:ext cx="391809" cy="43168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接连接符 227"/>
            <p:cNvCxnSpPr>
              <a:stCxn id="50" idx="6"/>
              <a:endCxn id="118" idx="2"/>
            </p:cNvCxnSpPr>
            <p:nvPr/>
          </p:nvCxnSpPr>
          <p:spPr>
            <a:xfrm flipV="1">
              <a:off x="3414872" y="3301513"/>
              <a:ext cx="390230" cy="43063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接连接符 228"/>
            <p:cNvCxnSpPr>
              <a:stCxn id="118" idx="4"/>
              <a:endCxn id="99" idx="7"/>
            </p:cNvCxnSpPr>
            <p:nvPr/>
          </p:nvCxnSpPr>
          <p:spPr>
            <a:xfrm flipH="1">
              <a:off x="3776825" y="3344575"/>
              <a:ext cx="71338" cy="38483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接连接符 229"/>
            <p:cNvCxnSpPr>
              <a:stCxn id="117" idx="4"/>
              <a:endCxn id="100" idx="0"/>
            </p:cNvCxnSpPr>
            <p:nvPr/>
          </p:nvCxnSpPr>
          <p:spPr>
            <a:xfrm>
              <a:off x="4051697" y="3134931"/>
              <a:ext cx="86945" cy="380252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接连接符 230"/>
            <p:cNvCxnSpPr>
              <a:stCxn id="117" idx="6"/>
              <a:endCxn id="101" idx="3"/>
            </p:cNvCxnSpPr>
            <p:nvPr/>
          </p:nvCxnSpPr>
          <p:spPr>
            <a:xfrm>
              <a:off x="4094759" y="3091869"/>
              <a:ext cx="394582" cy="5246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Freeform 34"/>
            <p:cNvSpPr>
              <a:spLocks noEditPoints="1"/>
            </p:cNvSpPr>
            <p:nvPr/>
          </p:nvSpPr>
          <p:spPr bwMode="auto">
            <a:xfrm>
              <a:off x="3867786" y="4631608"/>
              <a:ext cx="268544" cy="270037"/>
            </a:xfrm>
            <a:custGeom>
              <a:avLst/>
              <a:gdLst>
                <a:gd name="T0" fmla="*/ 180 w 199"/>
                <a:gd name="T1" fmla="*/ 80 h 199"/>
                <a:gd name="T2" fmla="*/ 118 w 199"/>
                <a:gd name="T3" fmla="*/ 19 h 199"/>
                <a:gd name="T4" fmla="*/ 137 w 199"/>
                <a:gd name="T5" fmla="*/ 0 h 199"/>
                <a:gd name="T6" fmla="*/ 199 w 199"/>
                <a:gd name="T7" fmla="*/ 62 h 199"/>
                <a:gd name="T8" fmla="*/ 180 w 199"/>
                <a:gd name="T9" fmla="*/ 80 h 199"/>
                <a:gd name="T10" fmla="*/ 162 w 199"/>
                <a:gd name="T11" fmla="*/ 98 h 199"/>
                <a:gd name="T12" fmla="*/ 160 w 199"/>
                <a:gd name="T13" fmla="*/ 99 h 199"/>
                <a:gd name="T14" fmla="*/ 149 w 199"/>
                <a:gd name="T15" fmla="*/ 99 h 199"/>
                <a:gd name="T16" fmla="*/ 137 w 199"/>
                <a:gd name="T17" fmla="*/ 99 h 199"/>
                <a:gd name="T18" fmla="*/ 124 w 199"/>
                <a:gd name="T19" fmla="*/ 149 h 199"/>
                <a:gd name="T20" fmla="*/ 25 w 199"/>
                <a:gd name="T21" fmla="*/ 199 h 199"/>
                <a:gd name="T22" fmla="*/ 13 w 199"/>
                <a:gd name="T23" fmla="*/ 199 h 199"/>
                <a:gd name="T24" fmla="*/ 52 w 199"/>
                <a:gd name="T25" fmla="*/ 159 h 199"/>
                <a:gd name="T26" fmla="*/ 62 w 199"/>
                <a:gd name="T27" fmla="*/ 161 h 199"/>
                <a:gd name="T28" fmla="*/ 87 w 199"/>
                <a:gd name="T29" fmla="*/ 137 h 199"/>
                <a:gd name="T30" fmla="*/ 62 w 199"/>
                <a:gd name="T31" fmla="*/ 112 h 199"/>
                <a:gd name="T32" fmla="*/ 37 w 199"/>
                <a:gd name="T33" fmla="*/ 137 h 199"/>
                <a:gd name="T34" fmla="*/ 40 w 199"/>
                <a:gd name="T35" fmla="*/ 147 h 199"/>
                <a:gd name="T36" fmla="*/ 0 w 199"/>
                <a:gd name="T37" fmla="*/ 186 h 199"/>
                <a:gd name="T38" fmla="*/ 0 w 199"/>
                <a:gd name="T39" fmla="*/ 174 h 199"/>
                <a:gd name="T40" fmla="*/ 50 w 199"/>
                <a:gd name="T41" fmla="*/ 75 h 199"/>
                <a:gd name="T42" fmla="*/ 100 w 199"/>
                <a:gd name="T43" fmla="*/ 62 h 199"/>
                <a:gd name="T44" fmla="*/ 100 w 199"/>
                <a:gd name="T45" fmla="*/ 50 h 199"/>
                <a:gd name="T46" fmla="*/ 100 w 199"/>
                <a:gd name="T47" fmla="*/ 38 h 199"/>
                <a:gd name="T48" fmla="*/ 100 w 199"/>
                <a:gd name="T49" fmla="*/ 37 h 199"/>
                <a:gd name="T50" fmla="*/ 106 w 199"/>
                <a:gd name="T51" fmla="*/ 31 h 199"/>
                <a:gd name="T52" fmla="*/ 167 w 199"/>
                <a:gd name="T53" fmla="*/ 93 h 199"/>
                <a:gd name="T54" fmla="*/ 162 w 199"/>
                <a:gd name="T55" fmla="*/ 9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9" h="199">
                  <a:moveTo>
                    <a:pt x="180" y="80"/>
                  </a:moveTo>
                  <a:cubicBezTo>
                    <a:pt x="118" y="19"/>
                    <a:pt x="118" y="19"/>
                    <a:pt x="118" y="19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99" y="62"/>
                    <a:pt x="199" y="62"/>
                    <a:pt x="199" y="62"/>
                  </a:cubicBezTo>
                  <a:lnTo>
                    <a:pt x="180" y="80"/>
                  </a:lnTo>
                  <a:close/>
                  <a:moveTo>
                    <a:pt x="162" y="98"/>
                  </a:moveTo>
                  <a:cubicBezTo>
                    <a:pt x="161" y="99"/>
                    <a:pt x="161" y="99"/>
                    <a:pt x="160" y="99"/>
                  </a:cubicBezTo>
                  <a:cubicBezTo>
                    <a:pt x="149" y="99"/>
                    <a:pt x="149" y="99"/>
                    <a:pt x="149" y="99"/>
                  </a:cubicBezTo>
                  <a:cubicBezTo>
                    <a:pt x="137" y="99"/>
                    <a:pt x="137" y="99"/>
                    <a:pt x="137" y="99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25" y="199"/>
                    <a:pt x="25" y="199"/>
                    <a:pt x="25" y="199"/>
                  </a:cubicBezTo>
                  <a:cubicBezTo>
                    <a:pt x="13" y="199"/>
                    <a:pt x="13" y="199"/>
                    <a:pt x="13" y="199"/>
                  </a:cubicBezTo>
                  <a:cubicBezTo>
                    <a:pt x="52" y="159"/>
                    <a:pt x="52" y="159"/>
                    <a:pt x="52" y="159"/>
                  </a:cubicBezTo>
                  <a:cubicBezTo>
                    <a:pt x="55" y="161"/>
                    <a:pt x="59" y="161"/>
                    <a:pt x="62" y="161"/>
                  </a:cubicBezTo>
                  <a:cubicBezTo>
                    <a:pt x="76" y="161"/>
                    <a:pt x="87" y="150"/>
                    <a:pt x="87" y="137"/>
                  </a:cubicBezTo>
                  <a:cubicBezTo>
                    <a:pt x="87" y="123"/>
                    <a:pt x="76" y="112"/>
                    <a:pt x="62" y="112"/>
                  </a:cubicBezTo>
                  <a:cubicBezTo>
                    <a:pt x="49" y="112"/>
                    <a:pt x="37" y="123"/>
                    <a:pt x="37" y="137"/>
                  </a:cubicBezTo>
                  <a:cubicBezTo>
                    <a:pt x="37" y="140"/>
                    <a:pt x="38" y="144"/>
                    <a:pt x="40" y="147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100" y="62"/>
                    <a:pt x="100" y="62"/>
                    <a:pt x="100" y="62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100" y="37"/>
                    <a:pt x="100" y="37"/>
                    <a:pt x="100" y="37"/>
                  </a:cubicBezTo>
                  <a:cubicBezTo>
                    <a:pt x="106" y="31"/>
                    <a:pt x="106" y="31"/>
                    <a:pt x="106" y="31"/>
                  </a:cubicBezTo>
                  <a:cubicBezTo>
                    <a:pt x="167" y="93"/>
                    <a:pt x="167" y="93"/>
                    <a:pt x="167" y="93"/>
                  </a:cubicBezTo>
                  <a:lnTo>
                    <a:pt x="162" y="9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6"/>
            <p:cNvSpPr>
              <a:spLocks noEditPoints="1"/>
            </p:cNvSpPr>
            <p:nvPr/>
          </p:nvSpPr>
          <p:spPr bwMode="auto">
            <a:xfrm>
              <a:off x="2944495" y="3315893"/>
              <a:ext cx="270037" cy="237215"/>
            </a:xfrm>
            <a:custGeom>
              <a:avLst/>
              <a:gdLst>
                <a:gd name="T0" fmla="*/ 180 w 200"/>
                <a:gd name="T1" fmla="*/ 176 h 176"/>
                <a:gd name="T2" fmla="*/ 20 w 200"/>
                <a:gd name="T3" fmla="*/ 176 h 176"/>
                <a:gd name="T4" fmla="*/ 0 w 200"/>
                <a:gd name="T5" fmla="*/ 156 h 176"/>
                <a:gd name="T6" fmla="*/ 0 w 200"/>
                <a:gd name="T7" fmla="*/ 20 h 176"/>
                <a:gd name="T8" fmla="*/ 20 w 200"/>
                <a:gd name="T9" fmla="*/ 0 h 176"/>
                <a:gd name="T10" fmla="*/ 180 w 200"/>
                <a:gd name="T11" fmla="*/ 0 h 176"/>
                <a:gd name="T12" fmla="*/ 200 w 200"/>
                <a:gd name="T13" fmla="*/ 20 h 176"/>
                <a:gd name="T14" fmla="*/ 200 w 200"/>
                <a:gd name="T15" fmla="*/ 156 h 176"/>
                <a:gd name="T16" fmla="*/ 180 w 200"/>
                <a:gd name="T17" fmla="*/ 176 h 176"/>
                <a:gd name="T18" fmla="*/ 36 w 200"/>
                <a:gd name="T19" fmla="*/ 160 h 176"/>
                <a:gd name="T20" fmla="*/ 164 w 200"/>
                <a:gd name="T21" fmla="*/ 160 h 176"/>
                <a:gd name="T22" fmla="*/ 182 w 200"/>
                <a:gd name="T23" fmla="*/ 147 h 176"/>
                <a:gd name="T24" fmla="*/ 131 w 200"/>
                <a:gd name="T25" fmla="*/ 103 h 176"/>
                <a:gd name="T26" fmla="*/ 100 w 200"/>
                <a:gd name="T27" fmla="*/ 129 h 176"/>
                <a:gd name="T28" fmla="*/ 69 w 200"/>
                <a:gd name="T29" fmla="*/ 103 h 176"/>
                <a:gd name="T30" fmla="*/ 18 w 200"/>
                <a:gd name="T31" fmla="*/ 148 h 176"/>
                <a:gd name="T32" fmla="*/ 36 w 200"/>
                <a:gd name="T33" fmla="*/ 160 h 176"/>
                <a:gd name="T34" fmla="*/ 145 w 200"/>
                <a:gd name="T35" fmla="*/ 90 h 176"/>
                <a:gd name="T36" fmla="*/ 184 w 200"/>
                <a:gd name="T37" fmla="*/ 125 h 176"/>
                <a:gd name="T38" fmla="*/ 184 w 200"/>
                <a:gd name="T39" fmla="*/ 56 h 176"/>
                <a:gd name="T40" fmla="*/ 145 w 200"/>
                <a:gd name="T41" fmla="*/ 90 h 176"/>
                <a:gd name="T42" fmla="*/ 55 w 200"/>
                <a:gd name="T43" fmla="*/ 90 h 176"/>
                <a:gd name="T44" fmla="*/ 16 w 200"/>
                <a:gd name="T45" fmla="*/ 55 h 176"/>
                <a:gd name="T46" fmla="*/ 16 w 200"/>
                <a:gd name="T47" fmla="*/ 126 h 176"/>
                <a:gd name="T48" fmla="*/ 55 w 200"/>
                <a:gd name="T49" fmla="*/ 90 h 176"/>
                <a:gd name="T50" fmla="*/ 164 w 200"/>
                <a:gd name="T51" fmla="*/ 16 h 176"/>
                <a:gd name="T52" fmla="*/ 36 w 200"/>
                <a:gd name="T53" fmla="*/ 16 h 176"/>
                <a:gd name="T54" fmla="*/ 16 w 200"/>
                <a:gd name="T55" fmla="*/ 31 h 176"/>
                <a:gd name="T56" fmla="*/ 100 w 200"/>
                <a:gd name="T57" fmla="*/ 106 h 176"/>
                <a:gd name="T58" fmla="*/ 183 w 200"/>
                <a:gd name="T59" fmla="*/ 33 h 176"/>
                <a:gd name="T60" fmla="*/ 164 w 200"/>
                <a:gd name="T61" fmla="*/ 1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00" h="176">
                  <a:moveTo>
                    <a:pt x="180" y="176"/>
                  </a:moveTo>
                  <a:cubicBezTo>
                    <a:pt x="20" y="176"/>
                    <a:pt x="20" y="176"/>
                    <a:pt x="20" y="176"/>
                  </a:cubicBezTo>
                  <a:cubicBezTo>
                    <a:pt x="8" y="176"/>
                    <a:pt x="0" y="167"/>
                    <a:pt x="0" y="156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8" y="0"/>
                    <a:pt x="20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91" y="0"/>
                    <a:pt x="200" y="9"/>
                    <a:pt x="200" y="20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67"/>
                    <a:pt x="191" y="176"/>
                    <a:pt x="180" y="176"/>
                  </a:cubicBezTo>
                  <a:close/>
                  <a:moveTo>
                    <a:pt x="36" y="160"/>
                  </a:moveTo>
                  <a:cubicBezTo>
                    <a:pt x="164" y="160"/>
                    <a:pt x="164" y="160"/>
                    <a:pt x="164" y="160"/>
                  </a:cubicBezTo>
                  <a:cubicBezTo>
                    <a:pt x="172" y="160"/>
                    <a:pt x="179" y="154"/>
                    <a:pt x="182" y="147"/>
                  </a:cubicBezTo>
                  <a:cubicBezTo>
                    <a:pt x="131" y="103"/>
                    <a:pt x="131" y="103"/>
                    <a:pt x="131" y="103"/>
                  </a:cubicBezTo>
                  <a:cubicBezTo>
                    <a:pt x="100" y="129"/>
                    <a:pt x="100" y="129"/>
                    <a:pt x="100" y="129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21" y="155"/>
                    <a:pt x="28" y="160"/>
                    <a:pt x="36" y="160"/>
                  </a:cubicBezTo>
                  <a:close/>
                  <a:moveTo>
                    <a:pt x="145" y="90"/>
                  </a:moveTo>
                  <a:cubicBezTo>
                    <a:pt x="184" y="125"/>
                    <a:pt x="184" y="125"/>
                    <a:pt x="184" y="125"/>
                  </a:cubicBezTo>
                  <a:cubicBezTo>
                    <a:pt x="184" y="56"/>
                    <a:pt x="184" y="56"/>
                    <a:pt x="184" y="56"/>
                  </a:cubicBezTo>
                  <a:lnTo>
                    <a:pt x="145" y="90"/>
                  </a:lnTo>
                  <a:close/>
                  <a:moveTo>
                    <a:pt x="55" y="90"/>
                  </a:moveTo>
                  <a:cubicBezTo>
                    <a:pt x="16" y="55"/>
                    <a:pt x="16" y="55"/>
                    <a:pt x="16" y="55"/>
                  </a:cubicBezTo>
                  <a:cubicBezTo>
                    <a:pt x="16" y="126"/>
                    <a:pt x="16" y="126"/>
                    <a:pt x="16" y="126"/>
                  </a:cubicBezTo>
                  <a:lnTo>
                    <a:pt x="55" y="90"/>
                  </a:lnTo>
                  <a:close/>
                  <a:moveTo>
                    <a:pt x="164" y="16"/>
                  </a:moveTo>
                  <a:cubicBezTo>
                    <a:pt x="36" y="16"/>
                    <a:pt x="36" y="16"/>
                    <a:pt x="36" y="16"/>
                  </a:cubicBezTo>
                  <a:cubicBezTo>
                    <a:pt x="26" y="16"/>
                    <a:pt x="18" y="22"/>
                    <a:pt x="16" y="31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2" y="23"/>
                    <a:pt x="174" y="16"/>
                    <a:pt x="164" y="16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26"/>
            <p:cNvSpPr>
              <a:spLocks noEditPoints="1"/>
            </p:cNvSpPr>
            <p:nvPr/>
          </p:nvSpPr>
          <p:spPr bwMode="auto">
            <a:xfrm>
              <a:off x="4265281" y="3733419"/>
              <a:ext cx="241690" cy="268544"/>
            </a:xfrm>
            <a:custGeom>
              <a:avLst/>
              <a:gdLst>
                <a:gd name="T0" fmla="*/ 147 w 179"/>
                <a:gd name="T1" fmla="*/ 117 h 199"/>
                <a:gd name="T2" fmla="*/ 147 w 179"/>
                <a:gd name="T3" fmla="*/ 61 h 199"/>
                <a:gd name="T4" fmla="*/ 179 w 179"/>
                <a:gd name="T5" fmla="*/ 66 h 199"/>
                <a:gd name="T6" fmla="*/ 179 w 179"/>
                <a:gd name="T7" fmla="*/ 112 h 199"/>
                <a:gd name="T8" fmla="*/ 147 w 179"/>
                <a:gd name="T9" fmla="*/ 117 h 199"/>
                <a:gd name="T10" fmla="*/ 23 w 179"/>
                <a:gd name="T11" fmla="*/ 35 h 199"/>
                <a:gd name="T12" fmla="*/ 23 w 179"/>
                <a:gd name="T13" fmla="*/ 199 h 199"/>
                <a:gd name="T14" fmla="*/ 11 w 179"/>
                <a:gd name="T15" fmla="*/ 199 h 199"/>
                <a:gd name="T16" fmla="*/ 11 w 179"/>
                <a:gd name="T17" fmla="*/ 35 h 199"/>
                <a:gd name="T18" fmla="*/ 0 w 179"/>
                <a:gd name="T19" fmla="*/ 18 h 199"/>
                <a:gd name="T20" fmla="*/ 18 w 179"/>
                <a:gd name="T21" fmla="*/ 0 h 199"/>
                <a:gd name="T22" fmla="*/ 36 w 179"/>
                <a:gd name="T23" fmla="*/ 18 h 199"/>
                <a:gd name="T24" fmla="*/ 23 w 179"/>
                <a:gd name="T25" fmla="*/ 35 h 199"/>
                <a:gd name="T26" fmla="*/ 67 w 179"/>
                <a:gd name="T27" fmla="*/ 130 h 199"/>
                <a:gd name="T28" fmla="*/ 31 w 179"/>
                <a:gd name="T29" fmla="*/ 135 h 199"/>
                <a:gd name="T30" fmla="*/ 31 w 179"/>
                <a:gd name="T31" fmla="*/ 43 h 199"/>
                <a:gd name="T32" fmla="*/ 67 w 179"/>
                <a:gd name="T33" fmla="*/ 49 h 199"/>
                <a:gd name="T34" fmla="*/ 67 w 179"/>
                <a:gd name="T35" fmla="*/ 130 h 199"/>
                <a:gd name="T36" fmla="*/ 91 w 179"/>
                <a:gd name="T37" fmla="*/ 52 h 199"/>
                <a:gd name="T38" fmla="*/ 123 w 179"/>
                <a:gd name="T39" fmla="*/ 57 h 199"/>
                <a:gd name="T40" fmla="*/ 123 w 179"/>
                <a:gd name="T41" fmla="*/ 121 h 199"/>
                <a:gd name="T42" fmla="*/ 91 w 179"/>
                <a:gd name="T43" fmla="*/ 126 h 199"/>
                <a:gd name="T44" fmla="*/ 91 w 179"/>
                <a:gd name="T45" fmla="*/ 52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9" h="199">
                  <a:moveTo>
                    <a:pt x="147" y="117"/>
                  </a:moveTo>
                  <a:cubicBezTo>
                    <a:pt x="147" y="61"/>
                    <a:pt x="147" y="61"/>
                    <a:pt x="147" y="61"/>
                  </a:cubicBezTo>
                  <a:cubicBezTo>
                    <a:pt x="179" y="66"/>
                    <a:pt x="179" y="66"/>
                    <a:pt x="179" y="66"/>
                  </a:cubicBezTo>
                  <a:cubicBezTo>
                    <a:pt x="179" y="112"/>
                    <a:pt x="179" y="112"/>
                    <a:pt x="179" y="112"/>
                  </a:cubicBezTo>
                  <a:lnTo>
                    <a:pt x="147" y="117"/>
                  </a:lnTo>
                  <a:close/>
                  <a:moveTo>
                    <a:pt x="23" y="35"/>
                  </a:moveTo>
                  <a:cubicBezTo>
                    <a:pt x="23" y="199"/>
                    <a:pt x="23" y="199"/>
                    <a:pt x="23" y="199"/>
                  </a:cubicBezTo>
                  <a:cubicBezTo>
                    <a:pt x="11" y="199"/>
                    <a:pt x="11" y="199"/>
                    <a:pt x="11" y="199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5" y="32"/>
                    <a:pt x="0" y="25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26"/>
                    <a:pt x="31" y="33"/>
                    <a:pt x="23" y="35"/>
                  </a:cubicBezTo>
                  <a:close/>
                  <a:moveTo>
                    <a:pt x="67" y="130"/>
                  </a:moveTo>
                  <a:cubicBezTo>
                    <a:pt x="31" y="135"/>
                    <a:pt x="31" y="135"/>
                    <a:pt x="31" y="135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130"/>
                  </a:lnTo>
                  <a:close/>
                  <a:moveTo>
                    <a:pt x="91" y="52"/>
                  </a:moveTo>
                  <a:cubicBezTo>
                    <a:pt x="123" y="57"/>
                    <a:pt x="123" y="57"/>
                    <a:pt x="123" y="57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91" y="126"/>
                    <a:pt x="91" y="126"/>
                    <a:pt x="91" y="126"/>
                  </a:cubicBezTo>
                  <a:lnTo>
                    <a:pt x="91" y="52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143"/>
            <p:cNvSpPr>
              <a:spLocks noEditPoints="1"/>
            </p:cNvSpPr>
            <p:nvPr/>
          </p:nvSpPr>
          <p:spPr bwMode="auto">
            <a:xfrm>
              <a:off x="1744999" y="4588078"/>
              <a:ext cx="268544" cy="241690"/>
            </a:xfrm>
            <a:custGeom>
              <a:avLst/>
              <a:gdLst>
                <a:gd name="T0" fmla="*/ 180 w 198"/>
                <a:gd name="T1" fmla="*/ 73 h 179"/>
                <a:gd name="T2" fmla="*/ 18 w 198"/>
                <a:gd name="T3" fmla="*/ 73 h 179"/>
                <a:gd name="T4" fmla="*/ 0 w 198"/>
                <a:gd name="T5" fmla="*/ 55 h 179"/>
                <a:gd name="T6" fmla="*/ 198 w 198"/>
                <a:gd name="T7" fmla="*/ 55 h 179"/>
                <a:gd name="T8" fmla="*/ 180 w 198"/>
                <a:gd name="T9" fmla="*/ 73 h 179"/>
                <a:gd name="T10" fmla="*/ 171 w 198"/>
                <a:gd name="T11" fmla="*/ 82 h 179"/>
                <a:gd name="T12" fmla="*/ 153 w 198"/>
                <a:gd name="T13" fmla="*/ 100 h 179"/>
                <a:gd name="T14" fmla="*/ 45 w 198"/>
                <a:gd name="T15" fmla="*/ 100 h 179"/>
                <a:gd name="T16" fmla="*/ 27 w 198"/>
                <a:gd name="T17" fmla="*/ 82 h 179"/>
                <a:gd name="T18" fmla="*/ 171 w 198"/>
                <a:gd name="T19" fmla="*/ 82 h 179"/>
                <a:gd name="T20" fmla="*/ 144 w 198"/>
                <a:gd name="T21" fmla="*/ 109 h 179"/>
                <a:gd name="T22" fmla="*/ 126 w 198"/>
                <a:gd name="T23" fmla="*/ 127 h 179"/>
                <a:gd name="T24" fmla="*/ 72 w 198"/>
                <a:gd name="T25" fmla="*/ 127 h 179"/>
                <a:gd name="T26" fmla="*/ 54 w 198"/>
                <a:gd name="T27" fmla="*/ 109 h 179"/>
                <a:gd name="T28" fmla="*/ 144 w 198"/>
                <a:gd name="T29" fmla="*/ 109 h 179"/>
                <a:gd name="T30" fmla="*/ 99 w 198"/>
                <a:gd name="T31" fmla="*/ 129 h 179"/>
                <a:gd name="T32" fmla="*/ 124 w 198"/>
                <a:gd name="T33" fmla="*/ 154 h 179"/>
                <a:gd name="T34" fmla="*/ 99 w 198"/>
                <a:gd name="T35" fmla="*/ 179 h 179"/>
                <a:gd name="T36" fmla="*/ 73 w 198"/>
                <a:gd name="T37" fmla="*/ 154 h 179"/>
                <a:gd name="T38" fmla="*/ 99 w 198"/>
                <a:gd name="T39" fmla="*/ 12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8" h="179">
                  <a:moveTo>
                    <a:pt x="180" y="73"/>
                  </a:moveTo>
                  <a:cubicBezTo>
                    <a:pt x="135" y="28"/>
                    <a:pt x="63" y="28"/>
                    <a:pt x="18" y="73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55" y="0"/>
                    <a:pt x="143" y="0"/>
                    <a:pt x="198" y="55"/>
                  </a:cubicBezTo>
                  <a:lnTo>
                    <a:pt x="180" y="73"/>
                  </a:lnTo>
                  <a:close/>
                  <a:moveTo>
                    <a:pt x="171" y="82"/>
                  </a:moveTo>
                  <a:cubicBezTo>
                    <a:pt x="153" y="100"/>
                    <a:pt x="153" y="100"/>
                    <a:pt x="153" y="100"/>
                  </a:cubicBezTo>
                  <a:cubicBezTo>
                    <a:pt x="123" y="70"/>
                    <a:pt x="75" y="70"/>
                    <a:pt x="45" y="100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67" y="42"/>
                    <a:pt x="131" y="42"/>
                    <a:pt x="171" y="82"/>
                  </a:cubicBezTo>
                  <a:close/>
                  <a:moveTo>
                    <a:pt x="144" y="109"/>
                  </a:moveTo>
                  <a:cubicBezTo>
                    <a:pt x="126" y="127"/>
                    <a:pt x="126" y="127"/>
                    <a:pt x="126" y="127"/>
                  </a:cubicBezTo>
                  <a:cubicBezTo>
                    <a:pt x="111" y="112"/>
                    <a:pt x="87" y="112"/>
                    <a:pt x="72" y="127"/>
                  </a:cubicBezTo>
                  <a:cubicBezTo>
                    <a:pt x="54" y="109"/>
                    <a:pt x="54" y="109"/>
                    <a:pt x="54" y="109"/>
                  </a:cubicBezTo>
                  <a:cubicBezTo>
                    <a:pt x="79" y="84"/>
                    <a:pt x="119" y="84"/>
                    <a:pt x="144" y="109"/>
                  </a:cubicBezTo>
                  <a:close/>
                  <a:moveTo>
                    <a:pt x="99" y="129"/>
                  </a:moveTo>
                  <a:cubicBezTo>
                    <a:pt x="113" y="129"/>
                    <a:pt x="124" y="140"/>
                    <a:pt x="124" y="154"/>
                  </a:cubicBezTo>
                  <a:cubicBezTo>
                    <a:pt x="124" y="168"/>
                    <a:pt x="113" y="179"/>
                    <a:pt x="99" y="179"/>
                  </a:cubicBezTo>
                  <a:cubicBezTo>
                    <a:pt x="85" y="179"/>
                    <a:pt x="73" y="168"/>
                    <a:pt x="73" y="154"/>
                  </a:cubicBezTo>
                  <a:cubicBezTo>
                    <a:pt x="73" y="140"/>
                    <a:pt x="85" y="129"/>
                    <a:pt x="99" y="129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239"/>
            <p:cNvSpPr>
              <a:spLocks noEditPoints="1"/>
            </p:cNvSpPr>
            <p:nvPr/>
          </p:nvSpPr>
          <p:spPr bwMode="auto">
            <a:xfrm>
              <a:off x="1527877" y="2325282"/>
              <a:ext cx="259593" cy="253625"/>
            </a:xfrm>
            <a:custGeom>
              <a:avLst/>
              <a:gdLst>
                <a:gd name="T0" fmla="*/ 123 w 192"/>
                <a:gd name="T1" fmla="*/ 175 h 188"/>
                <a:gd name="T2" fmla="*/ 123 w 192"/>
                <a:gd name="T3" fmla="*/ 148 h 188"/>
                <a:gd name="T4" fmla="*/ 68 w 192"/>
                <a:gd name="T5" fmla="*/ 149 h 188"/>
                <a:gd name="T6" fmla="*/ 68 w 192"/>
                <a:gd name="T7" fmla="*/ 176 h 188"/>
                <a:gd name="T8" fmla="*/ 56 w 192"/>
                <a:gd name="T9" fmla="*/ 182 h 188"/>
                <a:gd name="T10" fmla="*/ 60 w 192"/>
                <a:gd name="T11" fmla="*/ 188 h 188"/>
                <a:gd name="T12" fmla="*/ 130 w 192"/>
                <a:gd name="T13" fmla="*/ 188 h 188"/>
                <a:gd name="T14" fmla="*/ 135 w 192"/>
                <a:gd name="T15" fmla="*/ 183 h 188"/>
                <a:gd name="T16" fmla="*/ 123 w 192"/>
                <a:gd name="T17" fmla="*/ 175 h 188"/>
                <a:gd name="T18" fmla="*/ 173 w 192"/>
                <a:gd name="T19" fmla="*/ 0 h 188"/>
                <a:gd name="T20" fmla="*/ 18 w 192"/>
                <a:gd name="T21" fmla="*/ 0 h 188"/>
                <a:gd name="T22" fmla="*/ 0 w 192"/>
                <a:gd name="T23" fmla="*/ 19 h 188"/>
                <a:gd name="T24" fmla="*/ 0 w 192"/>
                <a:gd name="T25" fmla="*/ 126 h 188"/>
                <a:gd name="T26" fmla="*/ 18 w 192"/>
                <a:gd name="T27" fmla="*/ 144 h 188"/>
                <a:gd name="T28" fmla="*/ 173 w 192"/>
                <a:gd name="T29" fmla="*/ 144 h 188"/>
                <a:gd name="T30" fmla="*/ 192 w 192"/>
                <a:gd name="T31" fmla="*/ 126 h 188"/>
                <a:gd name="T32" fmla="*/ 192 w 192"/>
                <a:gd name="T33" fmla="*/ 19 h 188"/>
                <a:gd name="T34" fmla="*/ 173 w 192"/>
                <a:gd name="T35" fmla="*/ 0 h 188"/>
                <a:gd name="T36" fmla="*/ 180 w 192"/>
                <a:gd name="T37" fmla="*/ 100 h 188"/>
                <a:gd name="T38" fmla="*/ 167 w 192"/>
                <a:gd name="T39" fmla="*/ 112 h 188"/>
                <a:gd name="T40" fmla="*/ 24 w 192"/>
                <a:gd name="T41" fmla="*/ 112 h 188"/>
                <a:gd name="T42" fmla="*/ 11 w 192"/>
                <a:gd name="T43" fmla="*/ 100 h 188"/>
                <a:gd name="T44" fmla="*/ 11 w 192"/>
                <a:gd name="T45" fmla="*/ 25 h 188"/>
                <a:gd name="T46" fmla="*/ 24 w 192"/>
                <a:gd name="T47" fmla="*/ 12 h 188"/>
                <a:gd name="T48" fmla="*/ 167 w 192"/>
                <a:gd name="T49" fmla="*/ 12 h 188"/>
                <a:gd name="T50" fmla="*/ 180 w 192"/>
                <a:gd name="T51" fmla="*/ 25 h 188"/>
                <a:gd name="T52" fmla="*/ 180 w 192"/>
                <a:gd name="T53" fmla="*/ 10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2" h="188">
                  <a:moveTo>
                    <a:pt x="123" y="175"/>
                  </a:moveTo>
                  <a:cubicBezTo>
                    <a:pt x="123" y="148"/>
                    <a:pt x="123" y="148"/>
                    <a:pt x="123" y="148"/>
                  </a:cubicBezTo>
                  <a:cubicBezTo>
                    <a:pt x="68" y="149"/>
                    <a:pt x="68" y="149"/>
                    <a:pt x="68" y="149"/>
                  </a:cubicBezTo>
                  <a:cubicBezTo>
                    <a:pt x="68" y="176"/>
                    <a:pt x="68" y="176"/>
                    <a:pt x="68" y="176"/>
                  </a:cubicBezTo>
                  <a:cubicBezTo>
                    <a:pt x="56" y="182"/>
                    <a:pt x="56" y="182"/>
                    <a:pt x="56" y="182"/>
                  </a:cubicBezTo>
                  <a:cubicBezTo>
                    <a:pt x="56" y="182"/>
                    <a:pt x="53" y="188"/>
                    <a:pt x="60" y="188"/>
                  </a:cubicBezTo>
                  <a:cubicBezTo>
                    <a:pt x="130" y="188"/>
                    <a:pt x="130" y="188"/>
                    <a:pt x="130" y="188"/>
                  </a:cubicBezTo>
                  <a:cubicBezTo>
                    <a:pt x="130" y="188"/>
                    <a:pt x="138" y="185"/>
                    <a:pt x="135" y="183"/>
                  </a:cubicBezTo>
                  <a:cubicBezTo>
                    <a:pt x="133" y="180"/>
                    <a:pt x="123" y="175"/>
                    <a:pt x="123" y="175"/>
                  </a:cubicBezTo>
                  <a:close/>
                  <a:moveTo>
                    <a:pt x="17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136"/>
                    <a:pt x="8" y="144"/>
                    <a:pt x="18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83" y="144"/>
                    <a:pt x="192" y="136"/>
                    <a:pt x="192" y="126"/>
                  </a:cubicBezTo>
                  <a:cubicBezTo>
                    <a:pt x="192" y="19"/>
                    <a:pt x="192" y="19"/>
                    <a:pt x="192" y="19"/>
                  </a:cubicBezTo>
                  <a:cubicBezTo>
                    <a:pt x="192" y="9"/>
                    <a:pt x="183" y="0"/>
                    <a:pt x="173" y="0"/>
                  </a:cubicBezTo>
                  <a:close/>
                  <a:moveTo>
                    <a:pt x="180" y="100"/>
                  </a:moveTo>
                  <a:cubicBezTo>
                    <a:pt x="180" y="107"/>
                    <a:pt x="174" y="112"/>
                    <a:pt x="167" y="112"/>
                  </a:cubicBezTo>
                  <a:cubicBezTo>
                    <a:pt x="24" y="112"/>
                    <a:pt x="24" y="112"/>
                    <a:pt x="24" y="112"/>
                  </a:cubicBezTo>
                  <a:cubicBezTo>
                    <a:pt x="17" y="112"/>
                    <a:pt x="11" y="107"/>
                    <a:pt x="11" y="100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18"/>
                    <a:pt x="17" y="12"/>
                    <a:pt x="24" y="12"/>
                  </a:cubicBezTo>
                  <a:cubicBezTo>
                    <a:pt x="167" y="12"/>
                    <a:pt x="167" y="12"/>
                    <a:pt x="167" y="12"/>
                  </a:cubicBezTo>
                  <a:cubicBezTo>
                    <a:pt x="174" y="12"/>
                    <a:pt x="180" y="18"/>
                    <a:pt x="180" y="25"/>
                  </a:cubicBezTo>
                  <a:lnTo>
                    <a:pt x="180" y="10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54"/>
            <p:cNvSpPr>
              <a:spLocks noEditPoints="1"/>
            </p:cNvSpPr>
            <p:nvPr/>
          </p:nvSpPr>
          <p:spPr bwMode="auto">
            <a:xfrm>
              <a:off x="4760280" y="2207983"/>
              <a:ext cx="258102" cy="256609"/>
            </a:xfrm>
            <a:custGeom>
              <a:avLst/>
              <a:gdLst>
                <a:gd name="T0" fmla="*/ 0 w 191"/>
                <a:gd name="T1" fmla="*/ 95 h 190"/>
                <a:gd name="T2" fmla="*/ 2 w 191"/>
                <a:gd name="T3" fmla="*/ 78 h 190"/>
                <a:gd name="T4" fmla="*/ 96 w 191"/>
                <a:gd name="T5" fmla="*/ 0 h 190"/>
                <a:gd name="T6" fmla="*/ 96 w 191"/>
                <a:gd name="T7" fmla="*/ 190 h 190"/>
                <a:gd name="T8" fmla="*/ 146 w 191"/>
                <a:gd name="T9" fmla="*/ 72 h 190"/>
                <a:gd name="T10" fmla="*/ 175 w 191"/>
                <a:gd name="T11" fmla="*/ 66 h 190"/>
                <a:gd name="T12" fmla="*/ 139 w 191"/>
                <a:gd name="T13" fmla="*/ 55 h 190"/>
                <a:gd name="T14" fmla="*/ 154 w 191"/>
                <a:gd name="T15" fmla="*/ 34 h 190"/>
                <a:gd name="T16" fmla="*/ 82 w 191"/>
                <a:gd name="T17" fmla="*/ 34 h 190"/>
                <a:gd name="T18" fmla="*/ 106 w 191"/>
                <a:gd name="T19" fmla="*/ 51 h 190"/>
                <a:gd name="T20" fmla="*/ 81 w 191"/>
                <a:gd name="T21" fmla="*/ 43 h 190"/>
                <a:gd name="T22" fmla="*/ 66 w 191"/>
                <a:gd name="T23" fmla="*/ 45 h 190"/>
                <a:gd name="T24" fmla="*/ 36 w 191"/>
                <a:gd name="T25" fmla="*/ 96 h 190"/>
                <a:gd name="T26" fmla="*/ 47 w 191"/>
                <a:gd name="T27" fmla="*/ 107 h 190"/>
                <a:gd name="T28" fmla="*/ 59 w 191"/>
                <a:gd name="T29" fmla="*/ 104 h 190"/>
                <a:gd name="T30" fmla="*/ 101 w 191"/>
                <a:gd name="T31" fmla="*/ 87 h 190"/>
                <a:gd name="T32" fmla="*/ 69 w 191"/>
                <a:gd name="T33" fmla="*/ 115 h 190"/>
                <a:gd name="T34" fmla="*/ 108 w 191"/>
                <a:gd name="T35" fmla="*/ 93 h 190"/>
                <a:gd name="T36" fmla="*/ 110 w 191"/>
                <a:gd name="T37" fmla="*/ 124 h 190"/>
                <a:gd name="T38" fmla="*/ 141 w 191"/>
                <a:gd name="T39" fmla="*/ 117 h 190"/>
                <a:gd name="T40" fmla="*/ 140 w 191"/>
                <a:gd name="T41" fmla="*/ 87 h 190"/>
                <a:gd name="T42" fmla="*/ 157 w 191"/>
                <a:gd name="T43" fmla="*/ 123 h 190"/>
                <a:gd name="T44" fmla="*/ 181 w 191"/>
                <a:gd name="T45" fmla="*/ 95 h 190"/>
                <a:gd name="T46" fmla="*/ 145 w 191"/>
                <a:gd name="T47" fmla="*/ 75 h 190"/>
                <a:gd name="T48" fmla="*/ 30 w 191"/>
                <a:gd name="T49" fmla="*/ 106 h 190"/>
                <a:gd name="T50" fmla="*/ 26 w 191"/>
                <a:gd name="T51" fmla="*/ 107 h 190"/>
                <a:gd name="T52" fmla="*/ 28 w 191"/>
                <a:gd name="T53" fmla="*/ 146 h 190"/>
                <a:gd name="T54" fmla="*/ 43 w 191"/>
                <a:gd name="T55" fmla="*/ 116 h 190"/>
                <a:gd name="T56" fmla="*/ 119 w 191"/>
                <a:gd name="T57" fmla="*/ 166 h 190"/>
                <a:gd name="T58" fmla="*/ 118 w 191"/>
                <a:gd name="T59" fmla="*/ 177 h 190"/>
                <a:gd name="T60" fmla="*/ 143 w 191"/>
                <a:gd name="T61" fmla="*/ 142 h 190"/>
                <a:gd name="T62" fmla="*/ 110 w 191"/>
                <a:gd name="T63" fmla="*/ 131 h 190"/>
                <a:gd name="T64" fmla="*/ 119 w 191"/>
                <a:gd name="T65" fmla="*/ 166 h 190"/>
                <a:gd name="T66" fmla="*/ 159 w 191"/>
                <a:gd name="T67" fmla="*/ 129 h 190"/>
                <a:gd name="T68" fmla="*/ 151 w 191"/>
                <a:gd name="T69" fmla="*/ 141 h 190"/>
                <a:gd name="T70" fmla="*/ 175 w 191"/>
                <a:gd name="T71" fmla="*/ 126 h 190"/>
                <a:gd name="T72" fmla="*/ 112 w 191"/>
                <a:gd name="T73" fmla="*/ 178 h 190"/>
                <a:gd name="T74" fmla="*/ 110 w 191"/>
                <a:gd name="T75" fmla="*/ 173 h 190"/>
                <a:gd name="T76" fmla="*/ 107 w 191"/>
                <a:gd name="T77" fmla="*/ 160 h 190"/>
                <a:gd name="T78" fmla="*/ 67 w 191"/>
                <a:gd name="T79" fmla="*/ 123 h 190"/>
                <a:gd name="T80" fmla="*/ 48 w 191"/>
                <a:gd name="T81" fmla="*/ 127 h 190"/>
                <a:gd name="T82" fmla="*/ 96 w 191"/>
                <a:gd name="T83" fmla="*/ 180 h 190"/>
                <a:gd name="T84" fmla="*/ 19 w 191"/>
                <a:gd name="T85" fmla="*/ 104 h 190"/>
                <a:gd name="T86" fmla="*/ 11 w 191"/>
                <a:gd name="T87" fmla="*/ 92 h 190"/>
                <a:gd name="T88" fmla="*/ 15 w 191"/>
                <a:gd name="T89" fmla="*/ 121 h 190"/>
                <a:gd name="T90" fmla="*/ 18 w 191"/>
                <a:gd name="T91" fmla="*/ 90 h 190"/>
                <a:gd name="T92" fmla="*/ 26 w 191"/>
                <a:gd name="T93" fmla="*/ 86 h 190"/>
                <a:gd name="T94" fmla="*/ 62 w 191"/>
                <a:gd name="T95" fmla="*/ 37 h 190"/>
                <a:gd name="T96" fmla="*/ 42 w 191"/>
                <a:gd name="T97" fmla="*/ 29 h 190"/>
                <a:gd name="T98" fmla="*/ 49 w 191"/>
                <a:gd name="T99" fmla="*/ 24 h 190"/>
                <a:gd name="T100" fmla="*/ 72 w 191"/>
                <a:gd name="T101" fmla="*/ 27 h 190"/>
                <a:gd name="T102" fmla="*/ 121 w 191"/>
                <a:gd name="T103" fmla="*/ 14 h 190"/>
                <a:gd name="T104" fmla="*/ 49 w 191"/>
                <a:gd name="T105" fmla="*/ 24 h 190"/>
                <a:gd name="T106" fmla="*/ 102 w 191"/>
                <a:gd name="T107" fmla="*/ 71 h 190"/>
                <a:gd name="T108" fmla="*/ 138 w 191"/>
                <a:gd name="T109" fmla="*/ 71 h 190"/>
                <a:gd name="T110" fmla="*/ 120 w 191"/>
                <a:gd name="T111" fmla="*/ 60 h 190"/>
                <a:gd name="T112" fmla="*/ 120 w 191"/>
                <a:gd name="T113" fmla="*/ 83 h 190"/>
                <a:gd name="T114" fmla="*/ 120 w 191"/>
                <a:gd name="T115" fmla="*/ 60 h 190"/>
                <a:gd name="T116" fmla="*/ 115 w 191"/>
                <a:gd name="T117" fmla="*/ 71 h 190"/>
                <a:gd name="T118" fmla="*/ 126 w 191"/>
                <a:gd name="T119" fmla="*/ 71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1" h="190">
                  <a:moveTo>
                    <a:pt x="96" y="190"/>
                  </a:moveTo>
                  <a:cubicBezTo>
                    <a:pt x="43" y="190"/>
                    <a:pt x="0" y="147"/>
                    <a:pt x="0" y="95"/>
                  </a:cubicBezTo>
                  <a:cubicBezTo>
                    <a:pt x="0" y="90"/>
                    <a:pt x="1" y="85"/>
                    <a:pt x="2" y="80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10" y="34"/>
                    <a:pt x="49" y="0"/>
                    <a:pt x="96" y="0"/>
                  </a:cubicBezTo>
                  <a:cubicBezTo>
                    <a:pt x="148" y="0"/>
                    <a:pt x="191" y="42"/>
                    <a:pt x="191" y="95"/>
                  </a:cubicBezTo>
                  <a:cubicBezTo>
                    <a:pt x="191" y="147"/>
                    <a:pt x="148" y="190"/>
                    <a:pt x="96" y="190"/>
                  </a:cubicBezTo>
                  <a:close/>
                  <a:moveTo>
                    <a:pt x="145" y="75"/>
                  </a:moveTo>
                  <a:cubicBezTo>
                    <a:pt x="145" y="74"/>
                    <a:pt x="146" y="73"/>
                    <a:pt x="146" y="72"/>
                  </a:cubicBezTo>
                  <a:cubicBezTo>
                    <a:pt x="146" y="70"/>
                    <a:pt x="145" y="68"/>
                    <a:pt x="145" y="67"/>
                  </a:cubicBezTo>
                  <a:cubicBezTo>
                    <a:pt x="154" y="66"/>
                    <a:pt x="164" y="65"/>
                    <a:pt x="175" y="66"/>
                  </a:cubicBezTo>
                  <a:cubicBezTo>
                    <a:pt x="172" y="56"/>
                    <a:pt x="167" y="47"/>
                    <a:pt x="160" y="40"/>
                  </a:cubicBezTo>
                  <a:cubicBezTo>
                    <a:pt x="155" y="42"/>
                    <a:pt x="147" y="47"/>
                    <a:pt x="139" y="55"/>
                  </a:cubicBezTo>
                  <a:cubicBezTo>
                    <a:pt x="138" y="53"/>
                    <a:pt x="136" y="52"/>
                    <a:pt x="134" y="50"/>
                  </a:cubicBezTo>
                  <a:cubicBezTo>
                    <a:pt x="142" y="42"/>
                    <a:pt x="150" y="36"/>
                    <a:pt x="154" y="34"/>
                  </a:cubicBezTo>
                  <a:cubicBezTo>
                    <a:pt x="147" y="27"/>
                    <a:pt x="139" y="22"/>
                    <a:pt x="131" y="18"/>
                  </a:cubicBezTo>
                  <a:cubicBezTo>
                    <a:pt x="123" y="19"/>
                    <a:pt x="103" y="22"/>
                    <a:pt x="82" y="34"/>
                  </a:cubicBezTo>
                  <a:cubicBezTo>
                    <a:pt x="82" y="35"/>
                    <a:pt x="82" y="36"/>
                    <a:pt x="82" y="37"/>
                  </a:cubicBezTo>
                  <a:cubicBezTo>
                    <a:pt x="90" y="40"/>
                    <a:pt x="99" y="45"/>
                    <a:pt x="106" y="51"/>
                  </a:cubicBezTo>
                  <a:cubicBezTo>
                    <a:pt x="105" y="52"/>
                    <a:pt x="103" y="53"/>
                    <a:pt x="102" y="55"/>
                  </a:cubicBezTo>
                  <a:cubicBezTo>
                    <a:pt x="96" y="51"/>
                    <a:pt x="89" y="46"/>
                    <a:pt x="81" y="43"/>
                  </a:cubicBezTo>
                  <a:cubicBezTo>
                    <a:pt x="79" y="45"/>
                    <a:pt x="76" y="47"/>
                    <a:pt x="72" y="47"/>
                  </a:cubicBezTo>
                  <a:cubicBezTo>
                    <a:pt x="70" y="47"/>
                    <a:pt x="68" y="46"/>
                    <a:pt x="66" y="45"/>
                  </a:cubicBezTo>
                  <a:cubicBezTo>
                    <a:pt x="54" y="55"/>
                    <a:pt x="42" y="69"/>
                    <a:pt x="33" y="89"/>
                  </a:cubicBezTo>
                  <a:cubicBezTo>
                    <a:pt x="35" y="91"/>
                    <a:pt x="36" y="93"/>
                    <a:pt x="36" y="96"/>
                  </a:cubicBezTo>
                  <a:cubicBezTo>
                    <a:pt x="36" y="98"/>
                    <a:pt x="36" y="100"/>
                    <a:pt x="35" y="101"/>
                  </a:cubicBezTo>
                  <a:cubicBezTo>
                    <a:pt x="39" y="103"/>
                    <a:pt x="43" y="105"/>
                    <a:pt x="47" y="107"/>
                  </a:cubicBezTo>
                  <a:cubicBezTo>
                    <a:pt x="49" y="105"/>
                    <a:pt x="52" y="103"/>
                    <a:pt x="56" y="103"/>
                  </a:cubicBezTo>
                  <a:cubicBezTo>
                    <a:pt x="57" y="103"/>
                    <a:pt x="58" y="103"/>
                    <a:pt x="59" y="104"/>
                  </a:cubicBezTo>
                  <a:cubicBezTo>
                    <a:pt x="69" y="95"/>
                    <a:pt x="81" y="86"/>
                    <a:pt x="97" y="79"/>
                  </a:cubicBezTo>
                  <a:cubicBezTo>
                    <a:pt x="98" y="82"/>
                    <a:pt x="99" y="85"/>
                    <a:pt x="101" y="87"/>
                  </a:cubicBezTo>
                  <a:cubicBezTo>
                    <a:pt x="89" y="92"/>
                    <a:pt x="77" y="99"/>
                    <a:pt x="66" y="108"/>
                  </a:cubicBezTo>
                  <a:cubicBezTo>
                    <a:pt x="67" y="110"/>
                    <a:pt x="68" y="113"/>
                    <a:pt x="69" y="115"/>
                  </a:cubicBezTo>
                  <a:cubicBezTo>
                    <a:pt x="79" y="119"/>
                    <a:pt x="90" y="121"/>
                    <a:pt x="103" y="123"/>
                  </a:cubicBezTo>
                  <a:cubicBezTo>
                    <a:pt x="103" y="112"/>
                    <a:pt x="105" y="102"/>
                    <a:pt x="108" y="93"/>
                  </a:cubicBezTo>
                  <a:cubicBezTo>
                    <a:pt x="110" y="95"/>
                    <a:pt x="112" y="96"/>
                    <a:pt x="115" y="96"/>
                  </a:cubicBezTo>
                  <a:cubicBezTo>
                    <a:pt x="112" y="104"/>
                    <a:pt x="111" y="114"/>
                    <a:pt x="110" y="124"/>
                  </a:cubicBezTo>
                  <a:cubicBezTo>
                    <a:pt x="118" y="125"/>
                    <a:pt x="126" y="125"/>
                    <a:pt x="134" y="125"/>
                  </a:cubicBezTo>
                  <a:cubicBezTo>
                    <a:pt x="136" y="122"/>
                    <a:pt x="138" y="119"/>
                    <a:pt x="141" y="117"/>
                  </a:cubicBezTo>
                  <a:cubicBezTo>
                    <a:pt x="140" y="109"/>
                    <a:pt x="137" y="101"/>
                    <a:pt x="134" y="93"/>
                  </a:cubicBezTo>
                  <a:cubicBezTo>
                    <a:pt x="136" y="91"/>
                    <a:pt x="138" y="90"/>
                    <a:pt x="140" y="87"/>
                  </a:cubicBezTo>
                  <a:cubicBezTo>
                    <a:pt x="145" y="96"/>
                    <a:pt x="148" y="106"/>
                    <a:pt x="150" y="117"/>
                  </a:cubicBezTo>
                  <a:cubicBezTo>
                    <a:pt x="153" y="118"/>
                    <a:pt x="156" y="120"/>
                    <a:pt x="157" y="123"/>
                  </a:cubicBezTo>
                  <a:cubicBezTo>
                    <a:pt x="164" y="122"/>
                    <a:pt x="170" y="120"/>
                    <a:pt x="177" y="119"/>
                  </a:cubicBezTo>
                  <a:cubicBezTo>
                    <a:pt x="179" y="111"/>
                    <a:pt x="181" y="103"/>
                    <a:pt x="181" y="95"/>
                  </a:cubicBezTo>
                  <a:cubicBezTo>
                    <a:pt x="181" y="87"/>
                    <a:pt x="179" y="80"/>
                    <a:pt x="177" y="73"/>
                  </a:cubicBezTo>
                  <a:cubicBezTo>
                    <a:pt x="172" y="73"/>
                    <a:pt x="160" y="73"/>
                    <a:pt x="145" y="75"/>
                  </a:cubicBezTo>
                  <a:close/>
                  <a:moveTo>
                    <a:pt x="43" y="113"/>
                  </a:moveTo>
                  <a:cubicBezTo>
                    <a:pt x="39" y="111"/>
                    <a:pt x="34" y="108"/>
                    <a:pt x="30" y="106"/>
                  </a:cubicBezTo>
                  <a:cubicBezTo>
                    <a:pt x="29" y="106"/>
                    <a:pt x="28" y="107"/>
                    <a:pt x="26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4" y="115"/>
                    <a:pt x="22" y="124"/>
                    <a:pt x="20" y="134"/>
                  </a:cubicBezTo>
                  <a:cubicBezTo>
                    <a:pt x="22" y="138"/>
                    <a:pt x="25" y="142"/>
                    <a:pt x="28" y="146"/>
                  </a:cubicBezTo>
                  <a:cubicBezTo>
                    <a:pt x="30" y="141"/>
                    <a:pt x="35" y="131"/>
                    <a:pt x="44" y="120"/>
                  </a:cubicBezTo>
                  <a:cubicBezTo>
                    <a:pt x="43" y="119"/>
                    <a:pt x="43" y="117"/>
                    <a:pt x="43" y="116"/>
                  </a:cubicBezTo>
                  <a:cubicBezTo>
                    <a:pt x="43" y="115"/>
                    <a:pt x="43" y="114"/>
                    <a:pt x="43" y="113"/>
                  </a:cubicBezTo>
                  <a:close/>
                  <a:moveTo>
                    <a:pt x="119" y="166"/>
                  </a:moveTo>
                  <a:cubicBezTo>
                    <a:pt x="119" y="167"/>
                    <a:pt x="117" y="171"/>
                    <a:pt x="116" y="172"/>
                  </a:cubicBezTo>
                  <a:cubicBezTo>
                    <a:pt x="117" y="174"/>
                    <a:pt x="117" y="174"/>
                    <a:pt x="118" y="177"/>
                  </a:cubicBezTo>
                  <a:cubicBezTo>
                    <a:pt x="126" y="175"/>
                    <a:pt x="133" y="172"/>
                    <a:pt x="139" y="168"/>
                  </a:cubicBezTo>
                  <a:cubicBezTo>
                    <a:pt x="141" y="162"/>
                    <a:pt x="143" y="153"/>
                    <a:pt x="143" y="142"/>
                  </a:cubicBezTo>
                  <a:cubicBezTo>
                    <a:pt x="138" y="140"/>
                    <a:pt x="135" y="136"/>
                    <a:pt x="134" y="132"/>
                  </a:cubicBezTo>
                  <a:cubicBezTo>
                    <a:pt x="126" y="132"/>
                    <a:pt x="118" y="132"/>
                    <a:pt x="110" y="131"/>
                  </a:cubicBezTo>
                  <a:cubicBezTo>
                    <a:pt x="110" y="140"/>
                    <a:pt x="112" y="149"/>
                    <a:pt x="114" y="160"/>
                  </a:cubicBezTo>
                  <a:cubicBezTo>
                    <a:pt x="116" y="161"/>
                    <a:pt x="119" y="163"/>
                    <a:pt x="119" y="166"/>
                  </a:cubicBezTo>
                  <a:close/>
                  <a:moveTo>
                    <a:pt x="175" y="126"/>
                  </a:moveTo>
                  <a:cubicBezTo>
                    <a:pt x="169" y="127"/>
                    <a:pt x="164" y="128"/>
                    <a:pt x="159" y="129"/>
                  </a:cubicBezTo>
                  <a:cubicBezTo>
                    <a:pt x="159" y="129"/>
                    <a:pt x="159" y="129"/>
                    <a:pt x="159" y="129"/>
                  </a:cubicBezTo>
                  <a:cubicBezTo>
                    <a:pt x="159" y="135"/>
                    <a:pt x="156" y="140"/>
                    <a:pt x="151" y="141"/>
                  </a:cubicBezTo>
                  <a:cubicBezTo>
                    <a:pt x="150" y="148"/>
                    <a:pt x="149" y="155"/>
                    <a:pt x="147" y="162"/>
                  </a:cubicBezTo>
                  <a:cubicBezTo>
                    <a:pt x="159" y="153"/>
                    <a:pt x="169" y="140"/>
                    <a:pt x="175" y="126"/>
                  </a:cubicBezTo>
                  <a:close/>
                  <a:moveTo>
                    <a:pt x="96" y="180"/>
                  </a:moveTo>
                  <a:cubicBezTo>
                    <a:pt x="101" y="180"/>
                    <a:pt x="106" y="179"/>
                    <a:pt x="112" y="178"/>
                  </a:cubicBezTo>
                  <a:cubicBezTo>
                    <a:pt x="111" y="177"/>
                    <a:pt x="111" y="175"/>
                    <a:pt x="110" y="173"/>
                  </a:cubicBezTo>
                  <a:cubicBezTo>
                    <a:pt x="110" y="173"/>
                    <a:pt x="110" y="173"/>
                    <a:pt x="110" y="173"/>
                  </a:cubicBezTo>
                  <a:cubicBezTo>
                    <a:pt x="106" y="173"/>
                    <a:pt x="103" y="170"/>
                    <a:pt x="103" y="166"/>
                  </a:cubicBezTo>
                  <a:cubicBezTo>
                    <a:pt x="103" y="164"/>
                    <a:pt x="104" y="162"/>
                    <a:pt x="107" y="160"/>
                  </a:cubicBezTo>
                  <a:cubicBezTo>
                    <a:pt x="104" y="150"/>
                    <a:pt x="103" y="140"/>
                    <a:pt x="103" y="131"/>
                  </a:cubicBezTo>
                  <a:cubicBezTo>
                    <a:pt x="90" y="129"/>
                    <a:pt x="78" y="126"/>
                    <a:pt x="67" y="123"/>
                  </a:cubicBezTo>
                  <a:cubicBezTo>
                    <a:pt x="65" y="126"/>
                    <a:pt x="61" y="129"/>
                    <a:pt x="56" y="129"/>
                  </a:cubicBezTo>
                  <a:cubicBezTo>
                    <a:pt x="53" y="129"/>
                    <a:pt x="51" y="128"/>
                    <a:pt x="48" y="127"/>
                  </a:cubicBezTo>
                  <a:cubicBezTo>
                    <a:pt x="43" y="134"/>
                    <a:pt x="38" y="143"/>
                    <a:pt x="34" y="154"/>
                  </a:cubicBezTo>
                  <a:cubicBezTo>
                    <a:pt x="50" y="170"/>
                    <a:pt x="71" y="180"/>
                    <a:pt x="96" y="180"/>
                  </a:cubicBezTo>
                  <a:close/>
                  <a:moveTo>
                    <a:pt x="15" y="121"/>
                  </a:moveTo>
                  <a:cubicBezTo>
                    <a:pt x="16" y="117"/>
                    <a:pt x="17" y="111"/>
                    <a:pt x="19" y="104"/>
                  </a:cubicBezTo>
                  <a:cubicBezTo>
                    <a:pt x="17" y="102"/>
                    <a:pt x="16" y="99"/>
                    <a:pt x="16" y="97"/>
                  </a:cubicBezTo>
                  <a:cubicBezTo>
                    <a:pt x="14" y="95"/>
                    <a:pt x="12" y="94"/>
                    <a:pt x="11" y="92"/>
                  </a:cubicBezTo>
                  <a:cubicBezTo>
                    <a:pt x="11" y="93"/>
                    <a:pt x="11" y="94"/>
                    <a:pt x="11" y="95"/>
                  </a:cubicBezTo>
                  <a:cubicBezTo>
                    <a:pt x="11" y="104"/>
                    <a:pt x="12" y="113"/>
                    <a:pt x="15" y="121"/>
                  </a:cubicBezTo>
                  <a:close/>
                  <a:moveTo>
                    <a:pt x="11" y="86"/>
                  </a:moveTo>
                  <a:cubicBezTo>
                    <a:pt x="13" y="87"/>
                    <a:pt x="15" y="89"/>
                    <a:pt x="18" y="90"/>
                  </a:cubicBezTo>
                  <a:cubicBezTo>
                    <a:pt x="20" y="88"/>
                    <a:pt x="23" y="86"/>
                    <a:pt x="26" y="86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34" y="71"/>
                    <a:pt x="45" y="54"/>
                    <a:pt x="62" y="40"/>
                  </a:cubicBezTo>
                  <a:cubicBezTo>
                    <a:pt x="62" y="39"/>
                    <a:pt x="62" y="38"/>
                    <a:pt x="62" y="37"/>
                  </a:cubicBezTo>
                  <a:cubicBezTo>
                    <a:pt x="62" y="36"/>
                    <a:pt x="62" y="36"/>
                    <a:pt x="62" y="35"/>
                  </a:cubicBezTo>
                  <a:cubicBezTo>
                    <a:pt x="56" y="33"/>
                    <a:pt x="49" y="31"/>
                    <a:pt x="42" y="29"/>
                  </a:cubicBezTo>
                  <a:cubicBezTo>
                    <a:pt x="25" y="43"/>
                    <a:pt x="14" y="63"/>
                    <a:pt x="11" y="86"/>
                  </a:cubicBezTo>
                  <a:close/>
                  <a:moveTo>
                    <a:pt x="49" y="24"/>
                  </a:moveTo>
                  <a:cubicBezTo>
                    <a:pt x="52" y="25"/>
                    <a:pt x="58" y="27"/>
                    <a:pt x="66" y="29"/>
                  </a:cubicBezTo>
                  <a:cubicBezTo>
                    <a:pt x="67" y="28"/>
                    <a:pt x="70" y="27"/>
                    <a:pt x="72" y="27"/>
                  </a:cubicBezTo>
                  <a:cubicBezTo>
                    <a:pt x="75" y="27"/>
                    <a:pt x="77" y="28"/>
                    <a:pt x="78" y="29"/>
                  </a:cubicBezTo>
                  <a:cubicBezTo>
                    <a:pt x="90" y="22"/>
                    <a:pt x="104" y="17"/>
                    <a:pt x="121" y="14"/>
                  </a:cubicBezTo>
                  <a:cubicBezTo>
                    <a:pt x="113" y="11"/>
                    <a:pt x="104" y="10"/>
                    <a:pt x="96" y="10"/>
                  </a:cubicBezTo>
                  <a:cubicBezTo>
                    <a:pt x="78" y="10"/>
                    <a:pt x="62" y="15"/>
                    <a:pt x="49" y="24"/>
                  </a:cubicBezTo>
                  <a:close/>
                  <a:moveTo>
                    <a:pt x="120" y="89"/>
                  </a:moveTo>
                  <a:cubicBezTo>
                    <a:pt x="110" y="89"/>
                    <a:pt x="102" y="81"/>
                    <a:pt x="102" y="71"/>
                  </a:cubicBezTo>
                  <a:cubicBezTo>
                    <a:pt x="102" y="62"/>
                    <a:pt x="110" y="54"/>
                    <a:pt x="120" y="54"/>
                  </a:cubicBezTo>
                  <a:cubicBezTo>
                    <a:pt x="130" y="54"/>
                    <a:pt x="138" y="62"/>
                    <a:pt x="138" y="71"/>
                  </a:cubicBezTo>
                  <a:cubicBezTo>
                    <a:pt x="138" y="81"/>
                    <a:pt x="130" y="89"/>
                    <a:pt x="120" y="89"/>
                  </a:cubicBezTo>
                  <a:close/>
                  <a:moveTo>
                    <a:pt x="120" y="60"/>
                  </a:moveTo>
                  <a:cubicBezTo>
                    <a:pt x="114" y="60"/>
                    <a:pt x="109" y="65"/>
                    <a:pt x="109" y="71"/>
                  </a:cubicBezTo>
                  <a:cubicBezTo>
                    <a:pt x="109" y="78"/>
                    <a:pt x="114" y="83"/>
                    <a:pt x="120" y="83"/>
                  </a:cubicBezTo>
                  <a:cubicBezTo>
                    <a:pt x="127" y="83"/>
                    <a:pt x="132" y="78"/>
                    <a:pt x="132" y="71"/>
                  </a:cubicBezTo>
                  <a:cubicBezTo>
                    <a:pt x="132" y="65"/>
                    <a:pt x="127" y="60"/>
                    <a:pt x="120" y="60"/>
                  </a:cubicBezTo>
                  <a:close/>
                  <a:moveTo>
                    <a:pt x="120" y="76"/>
                  </a:moveTo>
                  <a:cubicBezTo>
                    <a:pt x="117" y="76"/>
                    <a:pt x="115" y="74"/>
                    <a:pt x="115" y="71"/>
                  </a:cubicBezTo>
                  <a:cubicBezTo>
                    <a:pt x="115" y="67"/>
                    <a:pt x="117" y="65"/>
                    <a:pt x="120" y="65"/>
                  </a:cubicBezTo>
                  <a:cubicBezTo>
                    <a:pt x="123" y="65"/>
                    <a:pt x="126" y="67"/>
                    <a:pt x="126" y="71"/>
                  </a:cubicBezTo>
                  <a:cubicBezTo>
                    <a:pt x="126" y="74"/>
                    <a:pt x="123" y="76"/>
                    <a:pt x="120" y="76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145"/>
            <p:cNvSpPr>
              <a:spLocks noEditPoints="1"/>
            </p:cNvSpPr>
            <p:nvPr/>
          </p:nvSpPr>
          <p:spPr bwMode="auto">
            <a:xfrm>
              <a:off x="2970637" y="1829144"/>
              <a:ext cx="162619" cy="270037"/>
            </a:xfrm>
            <a:custGeom>
              <a:avLst/>
              <a:gdLst>
                <a:gd name="T0" fmla="*/ 76 w 109"/>
                <a:gd name="T1" fmla="*/ 127 h 181"/>
                <a:gd name="T2" fmla="*/ 65 w 109"/>
                <a:gd name="T3" fmla="*/ 116 h 181"/>
                <a:gd name="T4" fmla="*/ 76 w 109"/>
                <a:gd name="T5" fmla="*/ 105 h 181"/>
                <a:gd name="T6" fmla="*/ 98 w 109"/>
                <a:gd name="T7" fmla="*/ 94 h 181"/>
                <a:gd name="T8" fmla="*/ 109 w 109"/>
                <a:gd name="T9" fmla="*/ 105 h 181"/>
                <a:gd name="T10" fmla="*/ 76 w 109"/>
                <a:gd name="T11" fmla="*/ 116 h 181"/>
                <a:gd name="T12" fmla="*/ 87 w 109"/>
                <a:gd name="T13" fmla="*/ 149 h 181"/>
                <a:gd name="T14" fmla="*/ 76 w 109"/>
                <a:gd name="T15" fmla="*/ 138 h 181"/>
                <a:gd name="T16" fmla="*/ 87 w 109"/>
                <a:gd name="T17" fmla="*/ 127 h 181"/>
                <a:gd name="T18" fmla="*/ 98 w 109"/>
                <a:gd name="T19" fmla="*/ 159 h 181"/>
                <a:gd name="T20" fmla="*/ 87 w 109"/>
                <a:gd name="T21" fmla="*/ 170 h 181"/>
                <a:gd name="T22" fmla="*/ 87 w 109"/>
                <a:gd name="T23" fmla="*/ 149 h 181"/>
                <a:gd name="T24" fmla="*/ 98 w 109"/>
                <a:gd name="T25" fmla="*/ 159 h 181"/>
                <a:gd name="T26" fmla="*/ 65 w 109"/>
                <a:gd name="T27" fmla="*/ 181 h 181"/>
                <a:gd name="T28" fmla="*/ 76 w 109"/>
                <a:gd name="T29" fmla="*/ 170 h 181"/>
                <a:gd name="T30" fmla="*/ 87 w 109"/>
                <a:gd name="T31" fmla="*/ 181 h 181"/>
                <a:gd name="T32" fmla="*/ 54 w 109"/>
                <a:gd name="T33" fmla="*/ 159 h 181"/>
                <a:gd name="T34" fmla="*/ 65 w 109"/>
                <a:gd name="T35" fmla="*/ 149 h 181"/>
                <a:gd name="T36" fmla="*/ 65 w 109"/>
                <a:gd name="T37" fmla="*/ 170 h 181"/>
                <a:gd name="T38" fmla="*/ 54 w 109"/>
                <a:gd name="T39" fmla="*/ 159 h 181"/>
                <a:gd name="T40" fmla="*/ 44 w 109"/>
                <a:gd name="T41" fmla="*/ 127 h 181"/>
                <a:gd name="T42" fmla="*/ 54 w 109"/>
                <a:gd name="T43" fmla="*/ 138 h 181"/>
                <a:gd name="T44" fmla="*/ 44 w 109"/>
                <a:gd name="T45" fmla="*/ 149 h 181"/>
                <a:gd name="T46" fmla="*/ 22 w 109"/>
                <a:gd name="T47" fmla="*/ 138 h 181"/>
                <a:gd name="T48" fmla="*/ 11 w 109"/>
                <a:gd name="T49" fmla="*/ 149 h 181"/>
                <a:gd name="T50" fmla="*/ 0 w 109"/>
                <a:gd name="T51" fmla="*/ 159 h 181"/>
                <a:gd name="T52" fmla="*/ 11 w 109"/>
                <a:gd name="T53" fmla="*/ 0 h 181"/>
                <a:gd name="T54" fmla="*/ 22 w 109"/>
                <a:gd name="T55" fmla="*/ 7 h 181"/>
                <a:gd name="T56" fmla="*/ 11 w 109"/>
                <a:gd name="T57" fmla="*/ 17 h 181"/>
                <a:gd name="T58" fmla="*/ 22 w 109"/>
                <a:gd name="T59" fmla="*/ 138 h 181"/>
                <a:gd name="T60" fmla="*/ 33 w 109"/>
                <a:gd name="T61" fmla="*/ 127 h 181"/>
                <a:gd name="T62" fmla="*/ 22 w 109"/>
                <a:gd name="T63" fmla="*/ 138 h 181"/>
                <a:gd name="T64" fmla="*/ 22 w 109"/>
                <a:gd name="T65" fmla="*/ 28 h 181"/>
                <a:gd name="T66" fmla="*/ 33 w 109"/>
                <a:gd name="T67" fmla="*/ 17 h 181"/>
                <a:gd name="T68" fmla="*/ 44 w 109"/>
                <a:gd name="T69" fmla="*/ 39 h 181"/>
                <a:gd name="T70" fmla="*/ 33 w 109"/>
                <a:gd name="T71" fmla="*/ 28 h 181"/>
                <a:gd name="T72" fmla="*/ 44 w 109"/>
                <a:gd name="T73" fmla="*/ 39 h 181"/>
                <a:gd name="T74" fmla="*/ 44 w 109"/>
                <a:gd name="T75" fmla="*/ 116 h 181"/>
                <a:gd name="T76" fmla="*/ 33 w 109"/>
                <a:gd name="T77" fmla="*/ 127 h 181"/>
                <a:gd name="T78" fmla="*/ 87 w 109"/>
                <a:gd name="T79" fmla="*/ 83 h 181"/>
                <a:gd name="T80" fmla="*/ 98 w 109"/>
                <a:gd name="T81" fmla="*/ 94 h 181"/>
                <a:gd name="T82" fmla="*/ 87 w 109"/>
                <a:gd name="T83" fmla="*/ 83 h 181"/>
                <a:gd name="T84" fmla="*/ 87 w 109"/>
                <a:gd name="T85" fmla="*/ 73 h 181"/>
                <a:gd name="T86" fmla="*/ 76 w 109"/>
                <a:gd name="T87" fmla="*/ 83 h 181"/>
                <a:gd name="T88" fmla="*/ 65 w 109"/>
                <a:gd name="T89" fmla="*/ 62 h 181"/>
                <a:gd name="T90" fmla="*/ 76 w 109"/>
                <a:gd name="T91" fmla="*/ 73 h 181"/>
                <a:gd name="T92" fmla="*/ 65 w 109"/>
                <a:gd name="T93" fmla="*/ 62 h 181"/>
                <a:gd name="T94" fmla="*/ 44 w 109"/>
                <a:gd name="T95" fmla="*/ 51 h 181"/>
                <a:gd name="T96" fmla="*/ 54 w 109"/>
                <a:gd name="T97" fmla="*/ 40 h 181"/>
                <a:gd name="T98" fmla="*/ 65 w 109"/>
                <a:gd name="T99" fmla="*/ 51 h 181"/>
                <a:gd name="T100" fmla="*/ 54 w 109"/>
                <a:gd name="T101" fmla="*/ 62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9" h="181">
                  <a:moveTo>
                    <a:pt x="76" y="116"/>
                  </a:moveTo>
                  <a:lnTo>
                    <a:pt x="76" y="127"/>
                  </a:lnTo>
                  <a:lnTo>
                    <a:pt x="65" y="127"/>
                  </a:lnTo>
                  <a:lnTo>
                    <a:pt x="65" y="116"/>
                  </a:lnTo>
                  <a:lnTo>
                    <a:pt x="65" y="105"/>
                  </a:lnTo>
                  <a:lnTo>
                    <a:pt x="76" y="105"/>
                  </a:lnTo>
                  <a:lnTo>
                    <a:pt x="98" y="105"/>
                  </a:lnTo>
                  <a:lnTo>
                    <a:pt x="98" y="94"/>
                  </a:lnTo>
                  <a:lnTo>
                    <a:pt x="109" y="94"/>
                  </a:lnTo>
                  <a:lnTo>
                    <a:pt x="109" y="105"/>
                  </a:lnTo>
                  <a:lnTo>
                    <a:pt x="109" y="116"/>
                  </a:lnTo>
                  <a:lnTo>
                    <a:pt x="76" y="116"/>
                  </a:lnTo>
                  <a:close/>
                  <a:moveTo>
                    <a:pt x="87" y="138"/>
                  </a:moveTo>
                  <a:lnTo>
                    <a:pt x="87" y="149"/>
                  </a:lnTo>
                  <a:lnTo>
                    <a:pt x="76" y="149"/>
                  </a:lnTo>
                  <a:lnTo>
                    <a:pt x="76" y="138"/>
                  </a:lnTo>
                  <a:lnTo>
                    <a:pt x="76" y="127"/>
                  </a:lnTo>
                  <a:lnTo>
                    <a:pt x="87" y="127"/>
                  </a:lnTo>
                  <a:lnTo>
                    <a:pt x="87" y="138"/>
                  </a:lnTo>
                  <a:close/>
                  <a:moveTo>
                    <a:pt x="98" y="159"/>
                  </a:moveTo>
                  <a:lnTo>
                    <a:pt x="98" y="170"/>
                  </a:lnTo>
                  <a:lnTo>
                    <a:pt x="87" y="170"/>
                  </a:lnTo>
                  <a:lnTo>
                    <a:pt x="87" y="159"/>
                  </a:lnTo>
                  <a:lnTo>
                    <a:pt x="87" y="149"/>
                  </a:lnTo>
                  <a:lnTo>
                    <a:pt x="98" y="149"/>
                  </a:lnTo>
                  <a:lnTo>
                    <a:pt x="98" y="159"/>
                  </a:lnTo>
                  <a:close/>
                  <a:moveTo>
                    <a:pt x="76" y="181"/>
                  </a:moveTo>
                  <a:lnTo>
                    <a:pt x="65" y="181"/>
                  </a:lnTo>
                  <a:lnTo>
                    <a:pt x="65" y="170"/>
                  </a:lnTo>
                  <a:lnTo>
                    <a:pt x="76" y="170"/>
                  </a:lnTo>
                  <a:lnTo>
                    <a:pt x="87" y="170"/>
                  </a:lnTo>
                  <a:lnTo>
                    <a:pt x="87" y="181"/>
                  </a:lnTo>
                  <a:lnTo>
                    <a:pt x="76" y="181"/>
                  </a:lnTo>
                  <a:close/>
                  <a:moveTo>
                    <a:pt x="54" y="159"/>
                  </a:moveTo>
                  <a:lnTo>
                    <a:pt x="54" y="149"/>
                  </a:lnTo>
                  <a:lnTo>
                    <a:pt x="65" y="149"/>
                  </a:lnTo>
                  <a:lnTo>
                    <a:pt x="65" y="159"/>
                  </a:lnTo>
                  <a:lnTo>
                    <a:pt x="65" y="170"/>
                  </a:lnTo>
                  <a:lnTo>
                    <a:pt x="54" y="170"/>
                  </a:lnTo>
                  <a:lnTo>
                    <a:pt x="54" y="159"/>
                  </a:lnTo>
                  <a:close/>
                  <a:moveTo>
                    <a:pt x="44" y="138"/>
                  </a:moveTo>
                  <a:lnTo>
                    <a:pt x="44" y="127"/>
                  </a:lnTo>
                  <a:lnTo>
                    <a:pt x="54" y="127"/>
                  </a:lnTo>
                  <a:lnTo>
                    <a:pt x="54" y="138"/>
                  </a:lnTo>
                  <a:lnTo>
                    <a:pt x="54" y="149"/>
                  </a:lnTo>
                  <a:lnTo>
                    <a:pt x="44" y="149"/>
                  </a:lnTo>
                  <a:lnTo>
                    <a:pt x="44" y="138"/>
                  </a:lnTo>
                  <a:close/>
                  <a:moveTo>
                    <a:pt x="22" y="138"/>
                  </a:moveTo>
                  <a:lnTo>
                    <a:pt x="22" y="149"/>
                  </a:lnTo>
                  <a:lnTo>
                    <a:pt x="11" y="149"/>
                  </a:lnTo>
                  <a:lnTo>
                    <a:pt x="1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11" y="0"/>
                  </a:lnTo>
                  <a:lnTo>
                    <a:pt x="11" y="7"/>
                  </a:lnTo>
                  <a:lnTo>
                    <a:pt x="22" y="7"/>
                  </a:lnTo>
                  <a:lnTo>
                    <a:pt x="22" y="17"/>
                  </a:lnTo>
                  <a:lnTo>
                    <a:pt x="11" y="17"/>
                  </a:lnTo>
                  <a:lnTo>
                    <a:pt x="11" y="138"/>
                  </a:lnTo>
                  <a:lnTo>
                    <a:pt x="22" y="138"/>
                  </a:lnTo>
                  <a:lnTo>
                    <a:pt x="22" y="127"/>
                  </a:lnTo>
                  <a:lnTo>
                    <a:pt x="33" y="127"/>
                  </a:lnTo>
                  <a:lnTo>
                    <a:pt x="33" y="138"/>
                  </a:lnTo>
                  <a:lnTo>
                    <a:pt x="22" y="138"/>
                  </a:lnTo>
                  <a:close/>
                  <a:moveTo>
                    <a:pt x="33" y="28"/>
                  </a:moveTo>
                  <a:lnTo>
                    <a:pt x="22" y="28"/>
                  </a:lnTo>
                  <a:lnTo>
                    <a:pt x="22" y="17"/>
                  </a:lnTo>
                  <a:lnTo>
                    <a:pt x="33" y="17"/>
                  </a:lnTo>
                  <a:lnTo>
                    <a:pt x="33" y="28"/>
                  </a:lnTo>
                  <a:close/>
                  <a:moveTo>
                    <a:pt x="44" y="39"/>
                  </a:moveTo>
                  <a:lnTo>
                    <a:pt x="33" y="39"/>
                  </a:lnTo>
                  <a:lnTo>
                    <a:pt x="33" y="28"/>
                  </a:lnTo>
                  <a:lnTo>
                    <a:pt x="44" y="28"/>
                  </a:lnTo>
                  <a:lnTo>
                    <a:pt x="44" y="39"/>
                  </a:lnTo>
                  <a:close/>
                  <a:moveTo>
                    <a:pt x="33" y="116"/>
                  </a:moveTo>
                  <a:lnTo>
                    <a:pt x="44" y="116"/>
                  </a:lnTo>
                  <a:lnTo>
                    <a:pt x="44" y="127"/>
                  </a:lnTo>
                  <a:lnTo>
                    <a:pt x="33" y="127"/>
                  </a:lnTo>
                  <a:lnTo>
                    <a:pt x="33" y="116"/>
                  </a:lnTo>
                  <a:close/>
                  <a:moveTo>
                    <a:pt x="87" y="83"/>
                  </a:moveTo>
                  <a:lnTo>
                    <a:pt x="98" y="83"/>
                  </a:lnTo>
                  <a:lnTo>
                    <a:pt x="98" y="94"/>
                  </a:lnTo>
                  <a:lnTo>
                    <a:pt x="87" y="94"/>
                  </a:lnTo>
                  <a:lnTo>
                    <a:pt x="87" y="83"/>
                  </a:lnTo>
                  <a:close/>
                  <a:moveTo>
                    <a:pt x="76" y="73"/>
                  </a:moveTo>
                  <a:lnTo>
                    <a:pt x="87" y="73"/>
                  </a:lnTo>
                  <a:lnTo>
                    <a:pt x="87" y="83"/>
                  </a:lnTo>
                  <a:lnTo>
                    <a:pt x="76" y="83"/>
                  </a:lnTo>
                  <a:lnTo>
                    <a:pt x="76" y="73"/>
                  </a:lnTo>
                  <a:close/>
                  <a:moveTo>
                    <a:pt x="65" y="62"/>
                  </a:moveTo>
                  <a:lnTo>
                    <a:pt x="76" y="62"/>
                  </a:lnTo>
                  <a:lnTo>
                    <a:pt x="76" y="73"/>
                  </a:lnTo>
                  <a:lnTo>
                    <a:pt x="65" y="73"/>
                  </a:lnTo>
                  <a:lnTo>
                    <a:pt x="65" y="62"/>
                  </a:lnTo>
                  <a:close/>
                  <a:moveTo>
                    <a:pt x="54" y="51"/>
                  </a:moveTo>
                  <a:lnTo>
                    <a:pt x="44" y="51"/>
                  </a:lnTo>
                  <a:lnTo>
                    <a:pt x="44" y="40"/>
                  </a:lnTo>
                  <a:lnTo>
                    <a:pt x="54" y="40"/>
                  </a:lnTo>
                  <a:lnTo>
                    <a:pt x="54" y="51"/>
                  </a:lnTo>
                  <a:lnTo>
                    <a:pt x="65" y="51"/>
                  </a:lnTo>
                  <a:lnTo>
                    <a:pt x="65" y="62"/>
                  </a:lnTo>
                  <a:lnTo>
                    <a:pt x="54" y="62"/>
                  </a:lnTo>
                  <a:lnTo>
                    <a:pt x="54" y="5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39" name="TextBox 42"/>
          <p:cNvSpPr txBox="1"/>
          <p:nvPr/>
        </p:nvSpPr>
        <p:spPr>
          <a:xfrm>
            <a:off x="663650" y="3584683"/>
            <a:ext cx="62754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spc="300" dirty="0" smtClean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毕业答辩论文</a:t>
            </a:r>
            <a:r>
              <a:rPr lang="en-US" altLang="zh-CN" sz="5400" b="1" spc="300" dirty="0" smtClean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zh-CN" sz="5400" b="1" spc="300" dirty="0">
              <a:solidFill>
                <a:srgbClr val="005C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43958" y="3475975"/>
            <a:ext cx="5761439" cy="0"/>
            <a:chOff x="743958" y="3475975"/>
            <a:chExt cx="5761439" cy="0"/>
          </a:xfrm>
        </p:grpSpPr>
        <p:cxnSp>
          <p:nvCxnSpPr>
            <p:cNvPr id="241" name="直接连接符 240"/>
            <p:cNvCxnSpPr/>
            <p:nvPr/>
          </p:nvCxnSpPr>
          <p:spPr>
            <a:xfrm flipH="1">
              <a:off x="1547400" y="3475975"/>
              <a:ext cx="495799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直接连接符 241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直接连接符 242"/>
            <p:cNvCxnSpPr/>
            <p:nvPr/>
          </p:nvCxnSpPr>
          <p:spPr>
            <a:xfrm flipH="1" flipV="1">
              <a:off x="743958" y="3475975"/>
              <a:ext cx="141265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5" name="组合 244"/>
          <p:cNvGrpSpPr/>
          <p:nvPr/>
        </p:nvGrpSpPr>
        <p:grpSpPr>
          <a:xfrm flipV="1">
            <a:off x="743958" y="4547207"/>
            <a:ext cx="5776149" cy="0"/>
            <a:chOff x="1170147" y="2641879"/>
            <a:chExt cx="7973853" cy="0"/>
          </a:xfrm>
        </p:grpSpPr>
        <p:cxnSp>
          <p:nvCxnSpPr>
            <p:cNvPr id="246" name="直接连接符 245"/>
            <p:cNvCxnSpPr/>
            <p:nvPr/>
          </p:nvCxnSpPr>
          <p:spPr>
            <a:xfrm flipV="1">
              <a:off x="1170147" y="2641879"/>
              <a:ext cx="6864719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接连接符 246"/>
            <p:cNvCxnSpPr/>
            <p:nvPr/>
          </p:nvCxnSpPr>
          <p:spPr>
            <a:xfrm>
              <a:off x="8103924" y="2641879"/>
              <a:ext cx="754055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接连接符 247"/>
            <p:cNvCxnSpPr/>
            <p:nvPr/>
          </p:nvCxnSpPr>
          <p:spPr>
            <a:xfrm>
              <a:off x="8948986" y="2641879"/>
              <a:ext cx="195014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9" name="文本框 1"/>
          <p:cNvSpPr>
            <a:spLocks noChangeArrowheads="1"/>
          </p:cNvSpPr>
          <p:nvPr/>
        </p:nvSpPr>
        <p:spPr bwMode="auto">
          <a:xfrm>
            <a:off x="663650" y="3006590"/>
            <a:ext cx="5873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论文答辩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课程演讲</a:t>
            </a:r>
            <a:r>
              <a:rPr lang="en-US" altLang="zh-CN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汇报总结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课件制作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学术交流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675373" y="4710591"/>
            <a:ext cx="4772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XXXXXXXX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学院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 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XXXX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9" name="组合 258"/>
          <p:cNvGrpSpPr/>
          <p:nvPr/>
        </p:nvGrpSpPr>
        <p:grpSpPr>
          <a:xfrm>
            <a:off x="663650" y="1389014"/>
            <a:ext cx="1279951" cy="1279952"/>
            <a:chOff x="944773" y="1507324"/>
            <a:chExt cx="1279951" cy="1279952"/>
          </a:xfrm>
        </p:grpSpPr>
        <p:sp>
          <p:nvSpPr>
            <p:cNvPr id="253" name="椭圆 252"/>
            <p:cNvSpPr/>
            <p:nvPr/>
          </p:nvSpPr>
          <p:spPr>
            <a:xfrm>
              <a:off x="944773" y="1507324"/>
              <a:ext cx="1279951" cy="127995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8E8E8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139700" dist="38100" dir="5400000" algn="t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/>
            <p:nvPr/>
          </p:nvSpPr>
          <p:spPr>
            <a:xfrm rot="10800000">
              <a:off x="1021460" y="1584010"/>
              <a:ext cx="1113615" cy="1113615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rgbClr val="E8E8E8"/>
                </a:gs>
              </a:gsLst>
              <a:lin ang="5400000" scaled="1"/>
              <a:tileRect/>
            </a:gradFill>
            <a:ln>
              <a:noFill/>
            </a:ln>
            <a:effectLst>
              <a:innerShdw blurRad="88900">
                <a:prstClr val="black">
                  <a:alpha val="1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/>
            <p:nvPr/>
          </p:nvSpPr>
          <p:spPr>
            <a:xfrm rot="10800000">
              <a:off x="1068386" y="1645544"/>
              <a:ext cx="1032724" cy="1032725"/>
            </a:xfrm>
            <a:prstGeom prst="ellipse">
              <a:avLst/>
            </a:prstGeom>
            <a:blipFill dpi="0" rotWithShape="0">
              <a:blip r:embed="rId1" cstate="print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2" name="文本框 261"/>
          <p:cNvSpPr txBox="1"/>
          <p:nvPr/>
        </p:nvSpPr>
        <p:spPr>
          <a:xfrm>
            <a:off x="663650" y="5084526"/>
            <a:ext cx="38221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青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       指导老师：青课</a:t>
            </a:r>
            <a:endParaRPr lang="zh-CN" altLang="en-US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[.que] - Decid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899886" y="-41728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01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39" grpId="0"/>
      <p:bldP spid="249" grpId="0"/>
      <p:bldP spid="250" grpId="0"/>
      <p:bldP spid="26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12"/>
          <p:cNvSpPr/>
          <p:nvPr/>
        </p:nvSpPr>
        <p:spPr>
          <a:xfrm>
            <a:off x="616753" y="1399855"/>
            <a:ext cx="5294022" cy="2740419"/>
          </a:xfrm>
          <a:prstGeom prst="roundRect">
            <a:avLst>
              <a:gd name="adj" fmla="val 0"/>
            </a:avLst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/>
          </a:p>
        </p:txBody>
      </p:sp>
      <p:sp>
        <p:nvSpPr>
          <p:cNvPr id="6" name="矩形 5"/>
          <p:cNvSpPr/>
          <p:nvPr/>
        </p:nvSpPr>
        <p:spPr>
          <a:xfrm>
            <a:off x="616753" y="4406167"/>
            <a:ext cx="5294021" cy="616743"/>
          </a:xfrm>
          <a:prstGeom prst="rect">
            <a:avLst/>
          </a:prstGeom>
          <a:solidFill>
            <a:srgbClr val="005CA7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请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在此输入标题</a:t>
            </a:r>
            <a:endParaRPr lang="id-ID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矩形: 圆角 16"/>
          <p:cNvSpPr/>
          <p:nvPr/>
        </p:nvSpPr>
        <p:spPr>
          <a:xfrm>
            <a:off x="6281225" y="1399855"/>
            <a:ext cx="5294022" cy="2740419"/>
          </a:xfrm>
          <a:prstGeom prst="roundRect">
            <a:avLst>
              <a:gd name="adj" fmla="val 0"/>
            </a:avLst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/>
          </a:p>
        </p:txBody>
      </p:sp>
      <p:sp>
        <p:nvSpPr>
          <p:cNvPr id="9" name="矩形 8"/>
          <p:cNvSpPr/>
          <p:nvPr/>
        </p:nvSpPr>
        <p:spPr>
          <a:xfrm>
            <a:off x="6281225" y="4406167"/>
            <a:ext cx="5294021" cy="616743"/>
          </a:xfrm>
          <a:prstGeom prst="rect">
            <a:avLst/>
          </a:prstGeom>
          <a:solidFill>
            <a:srgbClr val="005CA7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请在此输入标题</a:t>
            </a:r>
            <a:endParaRPr lang="id-ID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16753" y="5068928"/>
            <a:ext cx="5022858" cy="1160461"/>
            <a:chOff x="616753" y="5068928"/>
            <a:chExt cx="5022858" cy="1160461"/>
          </a:xfrm>
        </p:grpSpPr>
        <p:sp>
          <p:nvSpPr>
            <p:cNvPr id="16" name="矩形 15"/>
            <p:cNvSpPr/>
            <p:nvPr/>
          </p:nvSpPr>
          <p:spPr>
            <a:xfrm>
              <a:off x="616753" y="5600943"/>
              <a:ext cx="5022858" cy="62844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319615" y="5068928"/>
              <a:ext cx="1888295" cy="448889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b="1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在此输入副标题</a:t>
              </a:r>
              <a:endParaRPr lang="en-US" altLang="zh-CN" sz="1600" b="1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281224" y="5068928"/>
            <a:ext cx="5022858" cy="1160461"/>
            <a:chOff x="6281224" y="5068928"/>
            <a:chExt cx="5022858" cy="1160461"/>
          </a:xfrm>
        </p:grpSpPr>
        <p:sp>
          <p:nvSpPr>
            <p:cNvPr id="17" name="矩形 16"/>
            <p:cNvSpPr/>
            <p:nvPr/>
          </p:nvSpPr>
          <p:spPr>
            <a:xfrm>
              <a:off x="6281224" y="5600943"/>
              <a:ext cx="5022858" cy="62844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7984087" y="5068928"/>
              <a:ext cx="1888295" cy="448889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b="1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在此输入副标题</a:t>
              </a:r>
              <a:endParaRPr lang="en-US" altLang="zh-CN" sz="1600" b="1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23" name="圆角矩形 22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二</a:t>
              </a:r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、理论框架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>
            <a:spLocks noChangeArrowheads="1"/>
          </p:cNvSpPr>
          <p:nvPr/>
        </p:nvSpPr>
        <p:spPr bwMode="auto">
          <a:xfrm>
            <a:off x="242686" y="5977116"/>
            <a:ext cx="11672652" cy="136612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lIns="68543" tIns="34272" rIns="68543" bIns="34272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sz="1200">
              <a:solidFill>
                <a:srgbClr val="262626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5013544" y="2525597"/>
            <a:ext cx="1212754" cy="969663"/>
            <a:chOff x="1845827" y="2376400"/>
            <a:chExt cx="1212754" cy="969663"/>
          </a:xfrm>
        </p:grpSpPr>
        <p:sp>
          <p:nvSpPr>
            <p:cNvPr id="52" name="TextBox 76"/>
            <p:cNvSpPr txBox="1"/>
            <p:nvPr/>
          </p:nvSpPr>
          <p:spPr>
            <a:xfrm>
              <a:off x="1942805" y="2376400"/>
              <a:ext cx="902803" cy="307773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400" dirty="0" smtClean="0"/>
                <a:t>添加</a:t>
              </a:r>
              <a:r>
                <a:rPr lang="zh-CN" altLang="en-US" sz="1400" dirty="0"/>
                <a:t>标题</a:t>
              </a:r>
              <a:endParaRPr lang="zh-CN" altLang="en-US" sz="1400" dirty="0"/>
            </a:p>
          </p:txBody>
        </p:sp>
        <p:sp>
          <p:nvSpPr>
            <p:cNvPr id="53" name="矩形 52"/>
            <p:cNvSpPr/>
            <p:nvPr/>
          </p:nvSpPr>
          <p:spPr>
            <a:xfrm>
              <a:off x="1845827" y="2699736"/>
              <a:ext cx="1212754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科学研究。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3431336" y="1444798"/>
            <a:ext cx="1212754" cy="969663"/>
            <a:chOff x="1845827" y="2376400"/>
            <a:chExt cx="1212754" cy="969663"/>
          </a:xfrm>
        </p:grpSpPr>
        <p:sp>
          <p:nvSpPr>
            <p:cNvPr id="38" name="TextBox 76"/>
            <p:cNvSpPr txBox="1"/>
            <p:nvPr/>
          </p:nvSpPr>
          <p:spPr>
            <a:xfrm>
              <a:off x="1942805" y="2376400"/>
              <a:ext cx="902803" cy="307773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400" dirty="0" smtClean="0"/>
                <a:t>添加</a:t>
              </a:r>
              <a:r>
                <a:rPr lang="zh-CN" altLang="en-US" sz="1400" dirty="0"/>
                <a:t>标题</a:t>
              </a:r>
              <a:endParaRPr lang="zh-CN" altLang="en-US" sz="1400" dirty="0"/>
            </a:p>
          </p:txBody>
        </p:sp>
        <p:sp>
          <p:nvSpPr>
            <p:cNvPr id="40" name="矩形 39"/>
            <p:cNvSpPr/>
            <p:nvPr/>
          </p:nvSpPr>
          <p:spPr>
            <a:xfrm>
              <a:off x="1845827" y="2699736"/>
              <a:ext cx="1212754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科学研究。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1847484" y="2580351"/>
            <a:ext cx="1212754" cy="969663"/>
            <a:chOff x="1845827" y="2376400"/>
            <a:chExt cx="1212754" cy="969663"/>
          </a:xfrm>
        </p:grpSpPr>
        <p:sp>
          <p:nvSpPr>
            <p:cNvPr id="55" name="TextBox 76"/>
            <p:cNvSpPr txBox="1"/>
            <p:nvPr/>
          </p:nvSpPr>
          <p:spPr>
            <a:xfrm>
              <a:off x="1942805" y="2376400"/>
              <a:ext cx="902803" cy="307773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400" dirty="0" smtClean="0"/>
                <a:t>添加</a:t>
              </a:r>
              <a:r>
                <a:rPr lang="zh-CN" altLang="en-US" sz="1400" dirty="0"/>
                <a:t>标题</a:t>
              </a:r>
              <a:endParaRPr lang="zh-CN" altLang="en-US" sz="1400" dirty="0"/>
            </a:p>
          </p:txBody>
        </p:sp>
        <p:sp>
          <p:nvSpPr>
            <p:cNvPr id="56" name="矩形 55"/>
            <p:cNvSpPr/>
            <p:nvPr/>
          </p:nvSpPr>
          <p:spPr>
            <a:xfrm>
              <a:off x="1845827" y="2699736"/>
              <a:ext cx="1212754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科学研究。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6557303" y="1444798"/>
            <a:ext cx="1212754" cy="969663"/>
            <a:chOff x="1845827" y="2376400"/>
            <a:chExt cx="1212754" cy="969663"/>
          </a:xfrm>
        </p:grpSpPr>
        <p:sp>
          <p:nvSpPr>
            <p:cNvPr id="58" name="TextBox 76"/>
            <p:cNvSpPr txBox="1"/>
            <p:nvPr/>
          </p:nvSpPr>
          <p:spPr>
            <a:xfrm>
              <a:off x="1942805" y="2376400"/>
              <a:ext cx="902803" cy="307773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400" dirty="0" smtClean="0"/>
                <a:t>添加</a:t>
              </a:r>
              <a:r>
                <a:rPr lang="zh-CN" altLang="en-US" sz="1400" dirty="0"/>
                <a:t>标题</a:t>
              </a:r>
              <a:endParaRPr lang="zh-CN" altLang="en-US" sz="1400" dirty="0"/>
            </a:p>
          </p:txBody>
        </p:sp>
        <p:sp>
          <p:nvSpPr>
            <p:cNvPr id="59" name="矩形 58"/>
            <p:cNvSpPr/>
            <p:nvPr/>
          </p:nvSpPr>
          <p:spPr>
            <a:xfrm>
              <a:off x="1845827" y="2699736"/>
              <a:ext cx="1212754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科学研究。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8241068" y="2583776"/>
            <a:ext cx="1212754" cy="969663"/>
            <a:chOff x="1845827" y="2376400"/>
            <a:chExt cx="1212754" cy="969663"/>
          </a:xfrm>
        </p:grpSpPr>
        <p:sp>
          <p:nvSpPr>
            <p:cNvPr id="61" name="TextBox 76"/>
            <p:cNvSpPr txBox="1"/>
            <p:nvPr/>
          </p:nvSpPr>
          <p:spPr>
            <a:xfrm>
              <a:off x="1942805" y="2376400"/>
              <a:ext cx="902803" cy="307773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400" dirty="0" smtClean="0"/>
                <a:t>添加</a:t>
              </a:r>
              <a:r>
                <a:rPr lang="zh-CN" altLang="en-US" sz="1400" dirty="0"/>
                <a:t>标题</a:t>
              </a:r>
              <a:endParaRPr lang="zh-CN" altLang="en-US" sz="1400" dirty="0"/>
            </a:p>
          </p:txBody>
        </p:sp>
        <p:sp>
          <p:nvSpPr>
            <p:cNvPr id="62" name="矩形 61"/>
            <p:cNvSpPr/>
            <p:nvPr/>
          </p:nvSpPr>
          <p:spPr>
            <a:xfrm>
              <a:off x="1845827" y="2699736"/>
              <a:ext cx="1212754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科学研究。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9921911" y="1444798"/>
            <a:ext cx="1212754" cy="969663"/>
            <a:chOff x="1845827" y="2376400"/>
            <a:chExt cx="1212754" cy="969663"/>
          </a:xfrm>
        </p:grpSpPr>
        <p:sp>
          <p:nvSpPr>
            <p:cNvPr id="64" name="TextBox 76"/>
            <p:cNvSpPr txBox="1"/>
            <p:nvPr/>
          </p:nvSpPr>
          <p:spPr>
            <a:xfrm>
              <a:off x="1942805" y="2376400"/>
              <a:ext cx="902803" cy="307773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400" dirty="0" smtClean="0"/>
                <a:t>添加</a:t>
              </a:r>
              <a:r>
                <a:rPr lang="zh-CN" altLang="en-US" sz="1400" dirty="0"/>
                <a:t>标题</a:t>
              </a:r>
              <a:endParaRPr lang="zh-CN" altLang="en-US" sz="1400" dirty="0"/>
            </a:p>
          </p:txBody>
        </p:sp>
        <p:sp>
          <p:nvSpPr>
            <p:cNvPr id="65" name="矩形 64"/>
            <p:cNvSpPr/>
            <p:nvPr/>
          </p:nvSpPr>
          <p:spPr>
            <a:xfrm>
              <a:off x="1845827" y="2699736"/>
              <a:ext cx="1212754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科学研究。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942805" y="3699158"/>
            <a:ext cx="974977" cy="2387903"/>
            <a:chOff x="1942805" y="3699158"/>
            <a:chExt cx="974977" cy="2387903"/>
          </a:xfrm>
        </p:grpSpPr>
        <p:sp>
          <p:nvSpPr>
            <p:cNvPr id="6" name="椭圆 5"/>
            <p:cNvSpPr/>
            <p:nvPr/>
          </p:nvSpPr>
          <p:spPr bwMode="auto">
            <a:xfrm>
              <a:off x="1942805" y="3699158"/>
              <a:ext cx="974977" cy="974976"/>
            </a:xfrm>
            <a:prstGeom prst="ellipse">
              <a:avLst/>
            </a:prstGeom>
            <a:solidFill>
              <a:srgbClr val="005CA7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8" name="圆角矩形 31"/>
            <p:cNvSpPr>
              <a:spLocks noChangeArrowheads="1"/>
            </p:cNvSpPr>
            <p:nvPr/>
          </p:nvSpPr>
          <p:spPr bwMode="auto">
            <a:xfrm>
              <a:off x="2364092" y="5964367"/>
              <a:ext cx="124101" cy="122694"/>
            </a:xfrm>
            <a:prstGeom prst="roundRect">
              <a:avLst>
                <a:gd name="adj" fmla="val 50000"/>
              </a:avLst>
            </a:prstGeom>
            <a:solidFill>
              <a:srgbClr val="005CA7"/>
            </a:solidFill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</a:pPr>
              <a:endParaRPr lang="zh-CN" altLang="en-US" sz="1200">
                <a:solidFill>
                  <a:srgbClr val="262626"/>
                </a:solidFill>
                <a:latin typeface="微软雅黑" panose="020B0503020204020204" pitchFamily="34" charset="-122"/>
              </a:endParaRPr>
            </a:p>
          </p:txBody>
        </p:sp>
        <p:cxnSp>
          <p:nvCxnSpPr>
            <p:cNvPr id="9" name="直接连接符 32"/>
            <p:cNvCxnSpPr>
              <a:cxnSpLocks noChangeShapeType="1"/>
            </p:cNvCxnSpPr>
            <p:nvPr/>
          </p:nvCxnSpPr>
          <p:spPr bwMode="auto">
            <a:xfrm flipH="1">
              <a:off x="2418928" y="4730208"/>
              <a:ext cx="14430" cy="1226941"/>
            </a:xfrm>
            <a:prstGeom prst="line">
              <a:avLst/>
            </a:prstGeom>
            <a:solidFill>
              <a:srgbClr val="31B8B4"/>
            </a:solidFill>
            <a:ln w="19050" cmpd="sng">
              <a:solidFill>
                <a:srgbClr val="005CA7"/>
              </a:solidFill>
              <a:round/>
            </a:ln>
          </p:spPr>
        </p:cxn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2189486" y="3916284"/>
              <a:ext cx="528750" cy="472500"/>
            </a:xfrm>
            <a:prstGeom prst="rect">
              <a:avLst/>
            </a:prstGeom>
          </p:spPr>
        </p:pic>
      </p:grpSp>
      <p:grpSp>
        <p:nvGrpSpPr>
          <p:cNvPr id="17" name="组合 16"/>
          <p:cNvGrpSpPr/>
          <p:nvPr/>
        </p:nvGrpSpPr>
        <p:grpSpPr>
          <a:xfrm>
            <a:off x="3485928" y="2581120"/>
            <a:ext cx="974977" cy="3507951"/>
            <a:chOff x="3485928" y="2581120"/>
            <a:chExt cx="974977" cy="3507951"/>
          </a:xfrm>
        </p:grpSpPr>
        <p:sp>
          <p:nvSpPr>
            <p:cNvPr id="12" name="椭圆 11"/>
            <p:cNvSpPr/>
            <p:nvPr/>
          </p:nvSpPr>
          <p:spPr bwMode="auto">
            <a:xfrm>
              <a:off x="3485928" y="2581120"/>
              <a:ext cx="974977" cy="974976"/>
            </a:xfrm>
            <a:prstGeom prst="ellipse">
              <a:avLst/>
            </a:prstGeom>
            <a:solidFill>
              <a:srgbClr val="005CA7"/>
            </a:solidFill>
            <a:ln w="9525" cap="flat" cmpd="sng" algn="ctr">
              <a:solidFill>
                <a:srgbClr val="005CA7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cxnSp>
          <p:nvCxnSpPr>
            <p:cNvPr id="13" name="直接连接符 26"/>
            <p:cNvCxnSpPr>
              <a:cxnSpLocks noChangeShapeType="1"/>
            </p:cNvCxnSpPr>
            <p:nvPr/>
          </p:nvCxnSpPr>
          <p:spPr bwMode="auto">
            <a:xfrm>
              <a:off x="3984969" y="3589862"/>
              <a:ext cx="0" cy="2352841"/>
            </a:xfrm>
            <a:prstGeom prst="line">
              <a:avLst/>
            </a:prstGeom>
            <a:noFill/>
            <a:ln w="19050" cmpd="sng">
              <a:solidFill>
                <a:srgbClr val="005CA7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" name="圆角矩形 28"/>
            <p:cNvSpPr>
              <a:spLocks noChangeArrowheads="1"/>
            </p:cNvSpPr>
            <p:nvPr/>
          </p:nvSpPr>
          <p:spPr bwMode="auto">
            <a:xfrm>
              <a:off x="3922917" y="5966377"/>
              <a:ext cx="124101" cy="122694"/>
            </a:xfrm>
            <a:prstGeom prst="roundRect">
              <a:avLst>
                <a:gd name="adj" fmla="val 50000"/>
              </a:avLst>
            </a:prstGeom>
            <a:solidFill>
              <a:srgbClr val="005CA7"/>
            </a:solidFill>
            <a:ln w="9525">
              <a:solidFill>
                <a:srgbClr val="005CA7"/>
              </a:solidFill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</a:pPr>
              <a:endParaRPr lang="zh-CN" altLang="en-US" sz="1200">
                <a:solidFill>
                  <a:srgbClr val="262626"/>
                </a:solidFill>
                <a:latin typeface="微软雅黑" panose="020B0503020204020204" pitchFamily="34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60909" y="2833370"/>
              <a:ext cx="438750" cy="450000"/>
            </a:xfrm>
            <a:prstGeom prst="rect">
              <a:avLst/>
            </a:prstGeom>
          </p:spPr>
        </p:pic>
      </p:grpSp>
      <p:grpSp>
        <p:nvGrpSpPr>
          <p:cNvPr id="20" name="组合 19"/>
          <p:cNvGrpSpPr/>
          <p:nvPr/>
        </p:nvGrpSpPr>
        <p:grpSpPr>
          <a:xfrm>
            <a:off x="5083431" y="3765025"/>
            <a:ext cx="974977" cy="2327386"/>
            <a:chOff x="5083431" y="3765025"/>
            <a:chExt cx="974977" cy="2327386"/>
          </a:xfrm>
        </p:grpSpPr>
        <p:sp>
          <p:nvSpPr>
            <p:cNvPr id="18" name="椭圆 17"/>
            <p:cNvSpPr/>
            <p:nvPr/>
          </p:nvSpPr>
          <p:spPr bwMode="auto">
            <a:xfrm>
              <a:off x="5083431" y="3765025"/>
              <a:ext cx="974977" cy="974977"/>
            </a:xfrm>
            <a:prstGeom prst="ellipse">
              <a:avLst/>
            </a:prstGeom>
            <a:solidFill>
              <a:srgbClr val="005CA7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cxnSp>
          <p:nvCxnSpPr>
            <p:cNvPr id="19" name="直接连接符 22"/>
            <p:cNvCxnSpPr>
              <a:cxnSpLocks noChangeShapeType="1"/>
            </p:cNvCxnSpPr>
            <p:nvPr/>
          </p:nvCxnSpPr>
          <p:spPr bwMode="auto">
            <a:xfrm flipH="1">
              <a:off x="5557005" y="4757789"/>
              <a:ext cx="15873" cy="1190854"/>
            </a:xfrm>
            <a:prstGeom prst="line">
              <a:avLst/>
            </a:prstGeom>
            <a:solidFill>
              <a:srgbClr val="31B8B4"/>
            </a:solidFill>
            <a:ln w="19050" cmpd="sng">
              <a:solidFill>
                <a:srgbClr val="005CA7"/>
              </a:solidFill>
              <a:round/>
            </a:ln>
          </p:spPr>
        </p:cxnSp>
        <p:sp>
          <p:nvSpPr>
            <p:cNvPr id="21" name="圆角矩形 24"/>
            <p:cNvSpPr>
              <a:spLocks noChangeArrowheads="1"/>
            </p:cNvSpPr>
            <p:nvPr/>
          </p:nvSpPr>
          <p:spPr bwMode="auto">
            <a:xfrm>
              <a:off x="5495819" y="5969716"/>
              <a:ext cx="124102" cy="122695"/>
            </a:xfrm>
            <a:prstGeom prst="roundRect">
              <a:avLst>
                <a:gd name="adj" fmla="val 50000"/>
              </a:avLst>
            </a:prstGeom>
            <a:solidFill>
              <a:srgbClr val="005CA7"/>
            </a:solidFill>
            <a:ln w="9525">
              <a:solidFill>
                <a:srgbClr val="005CA7"/>
              </a:solidFill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</a:pPr>
              <a:endParaRPr lang="zh-CN" altLang="en-US" sz="1200">
                <a:solidFill>
                  <a:srgbClr val="262626"/>
                </a:solidFill>
                <a:latin typeface="微软雅黑" panose="020B0503020204020204" pitchFamily="34" charset="-122"/>
              </a:endParaRP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92979" y="4016811"/>
              <a:ext cx="450000" cy="483750"/>
            </a:xfrm>
            <a:prstGeom prst="rect">
              <a:avLst/>
            </a:prstGeom>
          </p:spPr>
        </p:pic>
      </p:grpSp>
      <p:grpSp>
        <p:nvGrpSpPr>
          <p:cNvPr id="22" name="组合 21"/>
          <p:cNvGrpSpPr/>
          <p:nvPr/>
        </p:nvGrpSpPr>
        <p:grpSpPr>
          <a:xfrm>
            <a:off x="6678828" y="2641751"/>
            <a:ext cx="974977" cy="3444158"/>
            <a:chOff x="6678828" y="2641751"/>
            <a:chExt cx="974977" cy="3444158"/>
          </a:xfrm>
        </p:grpSpPr>
        <p:sp>
          <p:nvSpPr>
            <p:cNvPr id="24" name="椭圆 23"/>
            <p:cNvSpPr/>
            <p:nvPr/>
          </p:nvSpPr>
          <p:spPr bwMode="auto">
            <a:xfrm>
              <a:off x="6678828" y="2641751"/>
              <a:ext cx="974977" cy="974977"/>
            </a:xfrm>
            <a:prstGeom prst="ellipse">
              <a:avLst/>
            </a:prstGeom>
            <a:solidFill>
              <a:srgbClr val="005CA7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cxnSp>
          <p:nvCxnSpPr>
            <p:cNvPr id="26" name="直接连接符 19"/>
            <p:cNvCxnSpPr>
              <a:cxnSpLocks noChangeShapeType="1"/>
            </p:cNvCxnSpPr>
            <p:nvPr/>
          </p:nvCxnSpPr>
          <p:spPr bwMode="auto">
            <a:xfrm>
              <a:off x="7163680" y="3643573"/>
              <a:ext cx="2886" cy="2302319"/>
            </a:xfrm>
            <a:prstGeom prst="line">
              <a:avLst/>
            </a:prstGeom>
            <a:noFill/>
            <a:ln w="19050" cmpd="sng">
              <a:solidFill>
                <a:srgbClr val="005CA7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圆角矩形 20"/>
            <p:cNvSpPr>
              <a:spLocks noChangeArrowheads="1"/>
            </p:cNvSpPr>
            <p:nvPr/>
          </p:nvSpPr>
          <p:spPr bwMode="auto">
            <a:xfrm>
              <a:off x="7104514" y="5963214"/>
              <a:ext cx="121216" cy="122695"/>
            </a:xfrm>
            <a:prstGeom prst="roundRect">
              <a:avLst>
                <a:gd name="adj" fmla="val 50000"/>
              </a:avLst>
            </a:prstGeom>
            <a:solidFill>
              <a:srgbClr val="005CA7"/>
            </a:solidFill>
            <a:ln w="9525">
              <a:noFill/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</a:pPr>
              <a:endParaRPr lang="zh-CN" altLang="en-US" sz="1200">
                <a:solidFill>
                  <a:srgbClr val="262626"/>
                </a:solidFill>
                <a:latin typeface="微软雅黑" panose="020B0503020204020204" pitchFamily="34" charset="-122"/>
              </a:endParaRPr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926972" y="2872650"/>
              <a:ext cx="483750" cy="483750"/>
            </a:xfrm>
            <a:prstGeom prst="rect">
              <a:avLst/>
            </a:prstGeom>
          </p:spPr>
        </p:pic>
      </p:grpSp>
      <p:grpSp>
        <p:nvGrpSpPr>
          <p:cNvPr id="23" name="组合 22"/>
          <p:cNvGrpSpPr/>
          <p:nvPr/>
        </p:nvGrpSpPr>
        <p:grpSpPr>
          <a:xfrm>
            <a:off x="8348644" y="3752458"/>
            <a:ext cx="974977" cy="2325830"/>
            <a:chOff x="8348644" y="3752458"/>
            <a:chExt cx="974977" cy="2325830"/>
          </a:xfrm>
        </p:grpSpPr>
        <p:sp>
          <p:nvSpPr>
            <p:cNvPr id="36" name="椭圆 35"/>
            <p:cNvSpPr/>
            <p:nvPr/>
          </p:nvSpPr>
          <p:spPr bwMode="auto">
            <a:xfrm>
              <a:off x="8348644" y="3752458"/>
              <a:ext cx="974977" cy="974976"/>
            </a:xfrm>
            <a:prstGeom prst="ellipse">
              <a:avLst/>
            </a:prstGeom>
            <a:solidFill>
              <a:srgbClr val="005CA7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cxnSp>
          <p:nvCxnSpPr>
            <p:cNvPr id="37" name="直接连接符 10"/>
            <p:cNvCxnSpPr>
              <a:cxnSpLocks noChangeShapeType="1"/>
            </p:cNvCxnSpPr>
            <p:nvPr/>
          </p:nvCxnSpPr>
          <p:spPr bwMode="auto">
            <a:xfrm flipH="1">
              <a:off x="8824582" y="4741318"/>
              <a:ext cx="14430" cy="1190854"/>
            </a:xfrm>
            <a:prstGeom prst="line">
              <a:avLst/>
            </a:prstGeom>
            <a:solidFill>
              <a:srgbClr val="31B8B4"/>
            </a:solidFill>
            <a:ln w="19050" cmpd="sng">
              <a:solidFill>
                <a:srgbClr val="005CA7"/>
              </a:solidFill>
              <a:round/>
            </a:ln>
          </p:spPr>
        </p:cxnSp>
        <p:sp>
          <p:nvSpPr>
            <p:cNvPr id="39" name="圆角矩形 12"/>
            <p:cNvSpPr>
              <a:spLocks noChangeArrowheads="1"/>
            </p:cNvSpPr>
            <p:nvPr/>
          </p:nvSpPr>
          <p:spPr bwMode="auto">
            <a:xfrm>
              <a:off x="8757873" y="5955594"/>
              <a:ext cx="122658" cy="122694"/>
            </a:xfrm>
            <a:prstGeom prst="roundRect">
              <a:avLst>
                <a:gd name="adj" fmla="val 50000"/>
              </a:avLst>
            </a:prstGeom>
            <a:solidFill>
              <a:srgbClr val="005CA7"/>
            </a:solidFill>
            <a:ln w="9525">
              <a:noFill/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</a:pPr>
              <a:endParaRPr lang="zh-CN" altLang="en-US" sz="1200">
                <a:solidFill>
                  <a:srgbClr val="262626"/>
                </a:solidFill>
                <a:latin typeface="微软雅黑" panose="020B0503020204020204" pitchFamily="34" charset="-122"/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622819" y="3985894"/>
              <a:ext cx="438750" cy="517500"/>
            </a:xfrm>
            <a:prstGeom prst="rect">
              <a:avLst/>
            </a:prstGeom>
          </p:spPr>
        </p:pic>
      </p:grpSp>
      <p:grpSp>
        <p:nvGrpSpPr>
          <p:cNvPr id="25" name="组合 24"/>
          <p:cNvGrpSpPr/>
          <p:nvPr/>
        </p:nvGrpSpPr>
        <p:grpSpPr>
          <a:xfrm>
            <a:off x="10041086" y="2642495"/>
            <a:ext cx="974977" cy="3447619"/>
            <a:chOff x="10041086" y="2642495"/>
            <a:chExt cx="974977" cy="3447619"/>
          </a:xfrm>
        </p:grpSpPr>
        <p:sp>
          <p:nvSpPr>
            <p:cNvPr id="30" name="椭圆 29"/>
            <p:cNvSpPr/>
            <p:nvPr/>
          </p:nvSpPr>
          <p:spPr bwMode="auto">
            <a:xfrm>
              <a:off x="10041086" y="2642495"/>
              <a:ext cx="974977" cy="974977"/>
            </a:xfrm>
            <a:prstGeom prst="ellipse">
              <a:avLst/>
            </a:prstGeom>
            <a:solidFill>
              <a:srgbClr val="005CA7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cxnSp>
          <p:nvCxnSpPr>
            <p:cNvPr id="32" name="直接连接符 15"/>
            <p:cNvCxnSpPr>
              <a:cxnSpLocks noChangeShapeType="1"/>
            </p:cNvCxnSpPr>
            <p:nvPr/>
          </p:nvCxnSpPr>
          <p:spPr bwMode="auto">
            <a:xfrm>
              <a:off x="10528288" y="3647776"/>
              <a:ext cx="0" cy="2302321"/>
            </a:xfrm>
            <a:prstGeom prst="line">
              <a:avLst/>
            </a:prstGeom>
            <a:noFill/>
            <a:ln w="19050" cmpd="sng">
              <a:solidFill>
                <a:srgbClr val="005CA7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3" name="圆角矩形 16"/>
            <p:cNvSpPr>
              <a:spLocks noChangeArrowheads="1"/>
            </p:cNvSpPr>
            <p:nvPr/>
          </p:nvSpPr>
          <p:spPr bwMode="auto">
            <a:xfrm>
              <a:off x="10478112" y="5967419"/>
              <a:ext cx="124102" cy="122695"/>
            </a:xfrm>
            <a:prstGeom prst="roundRect">
              <a:avLst>
                <a:gd name="adj" fmla="val 50000"/>
              </a:avLst>
            </a:prstGeom>
            <a:solidFill>
              <a:srgbClr val="005CA7"/>
            </a:solidFill>
            <a:ln w="9525">
              <a:noFill/>
              <a:round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</a:pPr>
              <a:endParaRPr lang="zh-CN" altLang="en-US" sz="1200">
                <a:solidFill>
                  <a:srgbClr val="262626"/>
                </a:solidFill>
                <a:latin typeface="微软雅黑" panose="020B0503020204020204" pitchFamily="34" charset="-122"/>
              </a:endParaRPr>
            </a:p>
          </p:txBody>
        </p:sp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278373" y="2901027"/>
              <a:ext cx="450000" cy="461250"/>
            </a:xfrm>
            <a:prstGeom prst="rect">
              <a:avLst/>
            </a:prstGeom>
          </p:spPr>
        </p:pic>
      </p:grpSp>
      <p:cxnSp>
        <p:nvCxnSpPr>
          <p:cNvPr id="66" name="直接连接符 65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69" name="圆角矩形 68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二</a:t>
              </a:r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、理论框架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500"/>
                            </p:stCondLst>
                            <p:childTnLst>
                              <p:par>
                                <p:cTn id="7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7"/>
          <p:cNvSpPr/>
          <p:nvPr/>
        </p:nvSpPr>
        <p:spPr bwMode="auto">
          <a:xfrm flipH="1">
            <a:off x="3720768" y="1955643"/>
            <a:ext cx="1184687" cy="3740350"/>
          </a:xfrm>
          <a:custGeom>
            <a:avLst/>
            <a:gdLst>
              <a:gd name="T0" fmla="*/ 1750 w 1750"/>
              <a:gd name="T1" fmla="*/ 272 h 5527"/>
              <a:gd name="T2" fmla="*/ 314 w 1750"/>
              <a:gd name="T3" fmla="*/ 2778 h 5527"/>
              <a:gd name="T4" fmla="*/ 1699 w 1750"/>
              <a:gd name="T5" fmla="*/ 5254 h 5527"/>
              <a:gd name="T6" fmla="*/ 1542 w 1750"/>
              <a:gd name="T7" fmla="*/ 5527 h 5527"/>
              <a:gd name="T8" fmla="*/ 0 w 1750"/>
              <a:gd name="T9" fmla="*/ 2778 h 5527"/>
              <a:gd name="T10" fmla="*/ 1593 w 1750"/>
              <a:gd name="T11" fmla="*/ 0 h 5527"/>
              <a:gd name="T12" fmla="*/ 1750 w 1750"/>
              <a:gd name="T13" fmla="*/ 272 h 5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50" h="5527">
                <a:moveTo>
                  <a:pt x="1750" y="272"/>
                </a:moveTo>
                <a:cubicBezTo>
                  <a:pt x="891" y="777"/>
                  <a:pt x="314" y="1710"/>
                  <a:pt x="314" y="2778"/>
                </a:cubicBezTo>
                <a:cubicBezTo>
                  <a:pt x="314" y="3825"/>
                  <a:pt x="868" y="4743"/>
                  <a:pt x="1699" y="5254"/>
                </a:cubicBezTo>
                <a:lnTo>
                  <a:pt x="1542" y="5527"/>
                </a:lnTo>
                <a:cubicBezTo>
                  <a:pt x="617" y="4961"/>
                  <a:pt x="0" y="3942"/>
                  <a:pt x="0" y="2778"/>
                </a:cubicBezTo>
                <a:cubicBezTo>
                  <a:pt x="0" y="1594"/>
                  <a:pt x="640" y="559"/>
                  <a:pt x="1593" y="0"/>
                </a:cubicBezTo>
                <a:lnTo>
                  <a:pt x="1750" y="272"/>
                </a:lnTo>
                <a:close/>
              </a:path>
            </a:pathLst>
          </a:custGeom>
          <a:solidFill>
            <a:schemeClr val="bg2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10" name="Line 11"/>
          <p:cNvSpPr>
            <a:spLocks noChangeShapeType="1"/>
          </p:cNvSpPr>
          <p:nvPr/>
        </p:nvSpPr>
        <p:spPr bwMode="auto">
          <a:xfrm flipH="1">
            <a:off x="2715239" y="2546096"/>
            <a:ext cx="800767" cy="588065"/>
          </a:xfrm>
          <a:prstGeom prst="line">
            <a:avLst/>
          </a:prstGeom>
          <a:noFill/>
          <a:ln w="12700" cap="flat">
            <a:solidFill>
              <a:srgbClr val="2E2C2C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11" name="Line 13"/>
          <p:cNvSpPr>
            <a:spLocks noChangeShapeType="1"/>
          </p:cNvSpPr>
          <p:nvPr/>
        </p:nvSpPr>
        <p:spPr bwMode="auto">
          <a:xfrm flipH="1">
            <a:off x="3036735" y="3801076"/>
            <a:ext cx="1067336" cy="0"/>
          </a:xfrm>
          <a:prstGeom prst="line">
            <a:avLst/>
          </a:prstGeom>
          <a:noFill/>
          <a:ln w="12700" cap="flat">
            <a:solidFill>
              <a:srgbClr val="2E2C2C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600">
              <a:solidFill>
                <a:schemeClr val="bg1"/>
              </a:solidFill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181241" y="2986226"/>
            <a:ext cx="1749122" cy="1747587"/>
            <a:chOff x="1314269" y="3137941"/>
            <a:chExt cx="1907896" cy="1906222"/>
          </a:xfrm>
        </p:grpSpPr>
        <p:sp>
          <p:nvSpPr>
            <p:cNvPr id="22" name="Oval 6"/>
            <p:cNvSpPr>
              <a:spLocks noChangeArrowheads="1"/>
            </p:cNvSpPr>
            <p:nvPr/>
          </p:nvSpPr>
          <p:spPr bwMode="auto">
            <a:xfrm flipH="1">
              <a:off x="1314269" y="3137941"/>
              <a:ext cx="1907896" cy="190622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3" name="Oval 14"/>
            <p:cNvSpPr>
              <a:spLocks noChangeArrowheads="1"/>
            </p:cNvSpPr>
            <p:nvPr/>
          </p:nvSpPr>
          <p:spPr bwMode="auto">
            <a:xfrm flipH="1">
              <a:off x="1455418" y="3277458"/>
              <a:ext cx="1625600" cy="1625600"/>
            </a:xfrm>
            <a:prstGeom prst="ellipse">
              <a:avLst/>
            </a:prstGeom>
            <a:solidFill>
              <a:srgbClr val="005CA7"/>
            </a:solidFill>
            <a:ln w="5715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24" name="TextBox 14"/>
            <p:cNvSpPr txBox="1"/>
            <p:nvPr/>
          </p:nvSpPr>
          <p:spPr>
            <a:xfrm flipH="1">
              <a:off x="1750980" y="3610858"/>
              <a:ext cx="1045036" cy="906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 smtClean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理论框架</a:t>
              </a:r>
              <a:endParaRPr lang="en-US" altLang="zh-CN" sz="24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Line 11"/>
          <p:cNvSpPr>
            <a:spLocks noChangeShapeType="1"/>
          </p:cNvSpPr>
          <p:nvPr/>
        </p:nvSpPr>
        <p:spPr bwMode="auto">
          <a:xfrm flipH="1" flipV="1">
            <a:off x="2702727" y="4560529"/>
            <a:ext cx="663136" cy="538015"/>
          </a:xfrm>
          <a:prstGeom prst="line">
            <a:avLst/>
          </a:prstGeom>
          <a:noFill/>
          <a:ln w="12700" cap="flat">
            <a:solidFill>
              <a:srgbClr val="2E2C2C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600">
              <a:solidFill>
                <a:schemeClr val="bg1"/>
              </a:solidFill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422402" y="1474766"/>
            <a:ext cx="1236128" cy="1235044"/>
            <a:chOff x="1314269" y="3137941"/>
            <a:chExt cx="1907896" cy="1906222"/>
          </a:xfrm>
        </p:grpSpPr>
        <p:sp>
          <p:nvSpPr>
            <p:cNvPr id="30" name="Oval 6"/>
            <p:cNvSpPr>
              <a:spLocks noChangeArrowheads="1"/>
            </p:cNvSpPr>
            <p:nvPr/>
          </p:nvSpPr>
          <p:spPr bwMode="auto">
            <a:xfrm flipH="1">
              <a:off x="1314269" y="3137941"/>
              <a:ext cx="1907896" cy="190622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31" name="Oval 14"/>
            <p:cNvSpPr>
              <a:spLocks noChangeArrowheads="1"/>
            </p:cNvSpPr>
            <p:nvPr/>
          </p:nvSpPr>
          <p:spPr bwMode="auto">
            <a:xfrm flipH="1">
              <a:off x="1455418" y="3277458"/>
              <a:ext cx="1625600" cy="1625600"/>
            </a:xfrm>
            <a:prstGeom prst="ellipse">
              <a:avLst/>
            </a:prstGeom>
            <a:solidFill>
              <a:srgbClr val="005CA7"/>
            </a:solidFill>
            <a:ln w="5715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2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32" name="TextBox 14"/>
            <p:cNvSpPr txBox="1"/>
            <p:nvPr/>
          </p:nvSpPr>
          <p:spPr>
            <a:xfrm flipH="1">
              <a:off x="1730444" y="3601689"/>
              <a:ext cx="1045036" cy="1001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en-US" altLang="zh-CN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334958" y="3134162"/>
            <a:ext cx="1236128" cy="1235044"/>
            <a:chOff x="1314269" y="3137941"/>
            <a:chExt cx="1907896" cy="1906222"/>
          </a:xfrm>
        </p:grpSpPr>
        <p:sp>
          <p:nvSpPr>
            <p:cNvPr id="34" name="Oval 6"/>
            <p:cNvSpPr>
              <a:spLocks noChangeArrowheads="1"/>
            </p:cNvSpPr>
            <p:nvPr/>
          </p:nvSpPr>
          <p:spPr bwMode="auto">
            <a:xfrm flipH="1">
              <a:off x="1314269" y="3137941"/>
              <a:ext cx="1907896" cy="190622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35" name="Oval 14"/>
            <p:cNvSpPr>
              <a:spLocks noChangeArrowheads="1"/>
            </p:cNvSpPr>
            <p:nvPr/>
          </p:nvSpPr>
          <p:spPr bwMode="auto">
            <a:xfrm flipH="1">
              <a:off x="1455418" y="3277458"/>
              <a:ext cx="1625600" cy="1625600"/>
            </a:xfrm>
            <a:prstGeom prst="ellipse">
              <a:avLst/>
            </a:prstGeom>
            <a:solidFill>
              <a:srgbClr val="005CA7"/>
            </a:solidFill>
            <a:ln w="5715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2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36" name="TextBox 14"/>
            <p:cNvSpPr txBox="1"/>
            <p:nvPr/>
          </p:nvSpPr>
          <p:spPr>
            <a:xfrm flipH="1">
              <a:off x="1750981" y="3579287"/>
              <a:ext cx="1045036" cy="1001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en-US" altLang="zh-CN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422402" y="4944699"/>
            <a:ext cx="1236128" cy="1235044"/>
            <a:chOff x="1314269" y="3137941"/>
            <a:chExt cx="1907896" cy="1906222"/>
          </a:xfrm>
        </p:grpSpPr>
        <p:sp>
          <p:nvSpPr>
            <p:cNvPr id="38" name="Oval 6"/>
            <p:cNvSpPr>
              <a:spLocks noChangeArrowheads="1"/>
            </p:cNvSpPr>
            <p:nvPr/>
          </p:nvSpPr>
          <p:spPr bwMode="auto">
            <a:xfrm flipH="1">
              <a:off x="1314269" y="3137941"/>
              <a:ext cx="1907896" cy="190622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39" name="Oval 14"/>
            <p:cNvSpPr>
              <a:spLocks noChangeArrowheads="1"/>
            </p:cNvSpPr>
            <p:nvPr/>
          </p:nvSpPr>
          <p:spPr bwMode="auto">
            <a:xfrm flipH="1">
              <a:off x="1455418" y="3277458"/>
              <a:ext cx="1625600" cy="1625600"/>
            </a:xfrm>
            <a:prstGeom prst="ellipse">
              <a:avLst/>
            </a:prstGeom>
            <a:solidFill>
              <a:srgbClr val="005CA7"/>
            </a:solidFill>
            <a:ln w="5715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2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40" name="TextBox 14"/>
            <p:cNvSpPr txBox="1"/>
            <p:nvPr/>
          </p:nvSpPr>
          <p:spPr>
            <a:xfrm flipH="1">
              <a:off x="1750981" y="3579287"/>
              <a:ext cx="1045036" cy="1001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en-US" altLang="zh-CN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668541" y="3274175"/>
            <a:ext cx="4342218" cy="987329"/>
            <a:chOff x="6627395" y="3128646"/>
            <a:chExt cx="4342218" cy="987329"/>
          </a:xfrm>
        </p:grpSpPr>
        <p:sp>
          <p:nvSpPr>
            <p:cNvPr id="42" name="矩形 41"/>
            <p:cNvSpPr/>
            <p:nvPr/>
          </p:nvSpPr>
          <p:spPr>
            <a:xfrm>
              <a:off x="6627395" y="3469648"/>
              <a:ext cx="4342218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627395" y="3128646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5305355" y="1565159"/>
            <a:ext cx="4342218" cy="984877"/>
            <a:chOff x="5828888" y="1451193"/>
            <a:chExt cx="4342218" cy="984877"/>
          </a:xfrm>
        </p:grpSpPr>
        <p:sp>
          <p:nvSpPr>
            <p:cNvPr id="41" name="矩形 40"/>
            <p:cNvSpPr/>
            <p:nvPr/>
          </p:nvSpPr>
          <p:spPr>
            <a:xfrm>
              <a:off x="5828888" y="1789743"/>
              <a:ext cx="4342218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5828888" y="1451193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305355" y="5155370"/>
            <a:ext cx="4342218" cy="975623"/>
            <a:chOff x="5384142" y="5103179"/>
            <a:chExt cx="4342218" cy="975623"/>
          </a:xfrm>
        </p:grpSpPr>
        <p:sp>
          <p:nvSpPr>
            <p:cNvPr id="43" name="矩形 42"/>
            <p:cNvSpPr/>
            <p:nvPr/>
          </p:nvSpPr>
          <p:spPr>
            <a:xfrm>
              <a:off x="5384142" y="5432475"/>
              <a:ext cx="4342218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5384142" y="5103179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4" name="直接连接符 43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组合 52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54" name="圆角矩形 53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二</a:t>
              </a:r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、理论框架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2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4"/>
          <p:cNvGrpSpPr>
            <a:grpSpLocks noChangeAspect="1"/>
          </p:cNvGrpSpPr>
          <p:nvPr/>
        </p:nvGrpSpPr>
        <p:grpSpPr bwMode="auto">
          <a:xfrm>
            <a:off x="5321518" y="1733794"/>
            <a:ext cx="1526307" cy="1063544"/>
            <a:chOff x="3652" y="2029"/>
            <a:chExt cx="376" cy="262"/>
          </a:xfrm>
        </p:grpSpPr>
        <p:sp>
          <p:nvSpPr>
            <p:cNvPr id="32" name="AutoShape 3"/>
            <p:cNvSpPr>
              <a:spLocks noChangeAspect="1" noChangeArrowheads="1" noTextEdit="1"/>
            </p:cNvSpPr>
            <p:nvPr/>
          </p:nvSpPr>
          <p:spPr bwMode="auto">
            <a:xfrm>
              <a:off x="3652" y="2029"/>
              <a:ext cx="376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5"/>
            <p:cNvSpPr/>
            <p:nvPr/>
          </p:nvSpPr>
          <p:spPr bwMode="auto">
            <a:xfrm>
              <a:off x="3748" y="2187"/>
              <a:ext cx="172" cy="106"/>
            </a:xfrm>
            <a:custGeom>
              <a:avLst/>
              <a:gdLst>
                <a:gd name="T0" fmla="*/ 38 w 71"/>
                <a:gd name="T1" fmla="*/ 21 h 44"/>
                <a:gd name="T2" fmla="*/ 34 w 71"/>
                <a:gd name="T3" fmla="*/ 19 h 44"/>
                <a:gd name="T4" fmla="*/ 0 w 71"/>
                <a:gd name="T5" fmla="*/ 0 h 44"/>
                <a:gd name="T6" fmla="*/ 7 w 71"/>
                <a:gd name="T7" fmla="*/ 27 h 44"/>
                <a:gd name="T8" fmla="*/ 38 w 71"/>
                <a:gd name="T9" fmla="*/ 44 h 44"/>
                <a:gd name="T10" fmla="*/ 67 w 71"/>
                <a:gd name="T11" fmla="*/ 27 h 44"/>
                <a:gd name="T12" fmla="*/ 71 w 71"/>
                <a:gd name="T13" fmla="*/ 3 h 44"/>
                <a:gd name="T14" fmla="*/ 41 w 71"/>
                <a:gd name="T15" fmla="*/ 19 h 44"/>
                <a:gd name="T16" fmla="*/ 38 w 71"/>
                <a:gd name="T17" fmla="*/ 2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44">
                  <a:moveTo>
                    <a:pt x="38" y="21"/>
                  </a:moveTo>
                  <a:cubicBezTo>
                    <a:pt x="34" y="19"/>
                    <a:pt x="34" y="19"/>
                    <a:pt x="34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1"/>
                    <a:pt x="7" y="27"/>
                    <a:pt x="7" y="27"/>
                  </a:cubicBezTo>
                  <a:cubicBezTo>
                    <a:pt x="7" y="27"/>
                    <a:pt x="30" y="44"/>
                    <a:pt x="38" y="44"/>
                  </a:cubicBezTo>
                  <a:cubicBezTo>
                    <a:pt x="46" y="44"/>
                    <a:pt x="67" y="27"/>
                    <a:pt x="67" y="27"/>
                  </a:cubicBezTo>
                  <a:cubicBezTo>
                    <a:pt x="67" y="27"/>
                    <a:pt x="69" y="13"/>
                    <a:pt x="71" y="3"/>
                  </a:cubicBezTo>
                  <a:cubicBezTo>
                    <a:pt x="41" y="19"/>
                    <a:pt x="41" y="19"/>
                    <a:pt x="41" y="19"/>
                  </a:cubicBezTo>
                  <a:lnTo>
                    <a:pt x="38" y="21"/>
                  </a:ln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6"/>
            <p:cNvSpPr/>
            <p:nvPr/>
          </p:nvSpPr>
          <p:spPr bwMode="auto">
            <a:xfrm>
              <a:off x="3652" y="2031"/>
              <a:ext cx="378" cy="231"/>
            </a:xfrm>
            <a:custGeom>
              <a:avLst/>
              <a:gdLst>
                <a:gd name="T0" fmla="*/ 79 w 157"/>
                <a:gd name="T1" fmla="*/ 1 h 95"/>
                <a:gd name="T2" fmla="*/ 76 w 157"/>
                <a:gd name="T3" fmla="*/ 0 h 95"/>
                <a:gd name="T4" fmla="*/ 73 w 157"/>
                <a:gd name="T5" fmla="*/ 1 h 95"/>
                <a:gd name="T6" fmla="*/ 13 w 157"/>
                <a:gd name="T7" fmla="*/ 29 h 95"/>
                <a:gd name="T8" fmla="*/ 0 w 157"/>
                <a:gd name="T9" fmla="*/ 34 h 95"/>
                <a:gd name="T10" fmla="*/ 12 w 157"/>
                <a:gd name="T11" fmla="*/ 41 h 95"/>
                <a:gd name="T12" fmla="*/ 16 w 157"/>
                <a:gd name="T13" fmla="*/ 43 h 95"/>
                <a:gd name="T14" fmla="*/ 16 w 157"/>
                <a:gd name="T15" fmla="*/ 65 h 95"/>
                <a:gd name="T16" fmla="*/ 11 w 157"/>
                <a:gd name="T17" fmla="*/ 80 h 95"/>
                <a:gd name="T18" fmla="*/ 18 w 157"/>
                <a:gd name="T19" fmla="*/ 95 h 95"/>
                <a:gd name="T20" fmla="*/ 24 w 157"/>
                <a:gd name="T21" fmla="*/ 80 h 95"/>
                <a:gd name="T22" fmla="*/ 19 w 157"/>
                <a:gd name="T23" fmla="*/ 65 h 95"/>
                <a:gd name="T24" fmla="*/ 19 w 157"/>
                <a:gd name="T25" fmla="*/ 45 h 95"/>
                <a:gd name="T26" fmla="*/ 40 w 157"/>
                <a:gd name="T27" fmla="*/ 57 h 95"/>
                <a:gd name="T28" fmla="*/ 74 w 157"/>
                <a:gd name="T29" fmla="*/ 76 h 95"/>
                <a:gd name="T30" fmla="*/ 78 w 157"/>
                <a:gd name="T31" fmla="*/ 78 h 95"/>
                <a:gd name="T32" fmla="*/ 81 w 157"/>
                <a:gd name="T33" fmla="*/ 76 h 95"/>
                <a:gd name="T34" fmla="*/ 111 w 157"/>
                <a:gd name="T35" fmla="*/ 59 h 95"/>
                <a:gd name="T36" fmla="*/ 145 w 157"/>
                <a:gd name="T37" fmla="*/ 41 h 95"/>
                <a:gd name="T38" fmla="*/ 157 w 157"/>
                <a:gd name="T39" fmla="*/ 34 h 95"/>
                <a:gd name="T40" fmla="*/ 144 w 157"/>
                <a:gd name="T41" fmla="*/ 28 h 95"/>
                <a:gd name="T42" fmla="*/ 79 w 157"/>
                <a:gd name="T43" fmla="*/ 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7" h="95">
                  <a:moveTo>
                    <a:pt x="79" y="1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65"/>
                    <a:pt x="16" y="65"/>
                    <a:pt x="16" y="65"/>
                  </a:cubicBezTo>
                  <a:cubicBezTo>
                    <a:pt x="13" y="67"/>
                    <a:pt x="11" y="73"/>
                    <a:pt x="11" y="80"/>
                  </a:cubicBezTo>
                  <a:cubicBezTo>
                    <a:pt x="11" y="88"/>
                    <a:pt x="14" y="95"/>
                    <a:pt x="18" y="95"/>
                  </a:cubicBezTo>
                  <a:cubicBezTo>
                    <a:pt x="21" y="95"/>
                    <a:pt x="24" y="88"/>
                    <a:pt x="24" y="80"/>
                  </a:cubicBezTo>
                  <a:cubicBezTo>
                    <a:pt x="24" y="73"/>
                    <a:pt x="22" y="67"/>
                    <a:pt x="19" y="6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8" y="78"/>
                    <a:pt x="78" y="78"/>
                    <a:pt x="78" y="78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111" y="59"/>
                    <a:pt x="111" y="59"/>
                    <a:pt x="111" y="59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44" y="28"/>
                    <a:pt x="144" y="28"/>
                    <a:pt x="144" y="28"/>
                  </a:cubicBezTo>
                  <a:lnTo>
                    <a:pt x="79" y="1"/>
                  </a:ln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464788" y="3331210"/>
            <a:ext cx="3262423" cy="1015659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>
            <a:defPPr>
              <a:defRPr lang="zh-CN"/>
            </a:defPPr>
            <a:lvl1pPr>
              <a:defRPr sz="6000" b="1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dirty="0"/>
              <a:t>研究方法</a:t>
            </a:r>
            <a:endParaRPr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4872046" y="4340647"/>
            <a:ext cx="2447906" cy="400105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Methods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7924801" y="3724155"/>
            <a:ext cx="4165600" cy="243081"/>
            <a:chOff x="743958" y="3475975"/>
            <a:chExt cx="753417" cy="0"/>
          </a:xfrm>
        </p:grpSpPr>
        <p:cxnSp>
          <p:nvCxnSpPr>
            <p:cNvPr id="42" name="直接连接符 41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组合 38"/>
          <p:cNvGrpSpPr/>
          <p:nvPr/>
        </p:nvGrpSpPr>
        <p:grpSpPr>
          <a:xfrm flipH="1">
            <a:off x="-88900" y="3718120"/>
            <a:ext cx="4356100" cy="393049"/>
            <a:chOff x="743958" y="3475975"/>
            <a:chExt cx="753417" cy="0"/>
          </a:xfrm>
        </p:grpSpPr>
        <p:cxnSp>
          <p:nvCxnSpPr>
            <p:cNvPr id="40" name="直接连接符 39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094025" y="1481132"/>
            <a:ext cx="5299648" cy="4688368"/>
            <a:chOff x="1094025" y="1481132"/>
            <a:chExt cx="5299648" cy="4688368"/>
          </a:xfrm>
        </p:grpSpPr>
        <p:sp>
          <p:nvSpPr>
            <p:cNvPr id="5" name="任意多边形 5"/>
            <p:cNvSpPr/>
            <p:nvPr/>
          </p:nvSpPr>
          <p:spPr>
            <a:xfrm>
              <a:off x="1115186" y="5345318"/>
              <a:ext cx="5278487" cy="249217"/>
            </a:xfrm>
            <a:custGeom>
              <a:avLst/>
              <a:gdLst>
                <a:gd name="connsiteX0" fmla="*/ 1138 w 8800"/>
                <a:gd name="connsiteY0" fmla="*/ 0 h 405"/>
                <a:gd name="connsiteX1" fmla="*/ 7738 w 8800"/>
                <a:gd name="connsiteY1" fmla="*/ 0 h 405"/>
                <a:gd name="connsiteX2" fmla="*/ 8800 w 8800"/>
                <a:gd name="connsiteY2" fmla="*/ 405 h 405"/>
                <a:gd name="connsiteX3" fmla="*/ 0 w 8800"/>
                <a:gd name="connsiteY3" fmla="*/ 405 h 405"/>
                <a:gd name="connsiteX4" fmla="*/ 1138 w 8800"/>
                <a:gd name="connsiteY4" fmla="*/ 0 h 405"/>
                <a:gd name="connsiteX0-1" fmla="*/ 1270 w 9977"/>
                <a:gd name="connsiteY0-2" fmla="*/ 0 h 10000"/>
                <a:gd name="connsiteX1-3" fmla="*/ 8770 w 9977"/>
                <a:gd name="connsiteY1-4" fmla="*/ 0 h 10000"/>
                <a:gd name="connsiteX2-5" fmla="*/ 9977 w 9977"/>
                <a:gd name="connsiteY2-6" fmla="*/ 10000 h 10000"/>
                <a:gd name="connsiteX3-7" fmla="*/ 0 w 9977"/>
                <a:gd name="connsiteY3-8" fmla="*/ 10000 h 10000"/>
                <a:gd name="connsiteX4-9" fmla="*/ 1270 w 9977"/>
                <a:gd name="connsiteY4-10" fmla="*/ 0 h 10000"/>
                <a:gd name="connsiteX0-11" fmla="*/ 1273 w 10034"/>
                <a:gd name="connsiteY0-12" fmla="*/ 0 h 10247"/>
                <a:gd name="connsiteX1-13" fmla="*/ 8790 w 10034"/>
                <a:gd name="connsiteY1-14" fmla="*/ 0 h 10247"/>
                <a:gd name="connsiteX2-15" fmla="*/ 10034 w 10034"/>
                <a:gd name="connsiteY2-16" fmla="*/ 10247 h 10247"/>
                <a:gd name="connsiteX3-17" fmla="*/ 0 w 10034"/>
                <a:gd name="connsiteY3-18" fmla="*/ 10000 h 10247"/>
                <a:gd name="connsiteX4-19" fmla="*/ 1273 w 10034"/>
                <a:gd name="connsiteY4-20" fmla="*/ 0 h 10247"/>
                <a:gd name="connsiteX0-21" fmla="*/ 1273 w 10034"/>
                <a:gd name="connsiteY0-22" fmla="*/ 494 h 10741"/>
                <a:gd name="connsiteX1-23" fmla="*/ 8733 w 10034"/>
                <a:gd name="connsiteY1-24" fmla="*/ 0 h 10741"/>
                <a:gd name="connsiteX2-25" fmla="*/ 10034 w 10034"/>
                <a:gd name="connsiteY2-26" fmla="*/ 10741 h 10741"/>
                <a:gd name="connsiteX3-27" fmla="*/ 0 w 10034"/>
                <a:gd name="connsiteY3-28" fmla="*/ 10494 h 10741"/>
                <a:gd name="connsiteX4-29" fmla="*/ 1273 w 10034"/>
                <a:gd name="connsiteY4-30" fmla="*/ 494 h 10741"/>
                <a:gd name="connsiteX0-31" fmla="*/ 1273 w 10011"/>
                <a:gd name="connsiteY0-32" fmla="*/ 494 h 10741"/>
                <a:gd name="connsiteX1-33" fmla="*/ 8733 w 10011"/>
                <a:gd name="connsiteY1-34" fmla="*/ 0 h 10741"/>
                <a:gd name="connsiteX2-35" fmla="*/ 10011 w 10011"/>
                <a:gd name="connsiteY2-36" fmla="*/ 10741 h 10741"/>
                <a:gd name="connsiteX3-37" fmla="*/ 0 w 10011"/>
                <a:gd name="connsiteY3-38" fmla="*/ 10494 h 10741"/>
                <a:gd name="connsiteX4-39" fmla="*/ 1273 w 10011"/>
                <a:gd name="connsiteY4-40" fmla="*/ 494 h 10741"/>
                <a:gd name="connsiteX0-41" fmla="*/ 1273 w 10011"/>
                <a:gd name="connsiteY0-42" fmla="*/ 247 h 10494"/>
                <a:gd name="connsiteX1-43" fmla="*/ 8710 w 10011"/>
                <a:gd name="connsiteY1-44" fmla="*/ 0 h 10494"/>
                <a:gd name="connsiteX2-45" fmla="*/ 10011 w 10011"/>
                <a:gd name="connsiteY2-46" fmla="*/ 10494 h 10494"/>
                <a:gd name="connsiteX3-47" fmla="*/ 0 w 10011"/>
                <a:gd name="connsiteY3-48" fmla="*/ 10247 h 10494"/>
                <a:gd name="connsiteX4-49" fmla="*/ 1273 w 10011"/>
                <a:gd name="connsiteY4-50" fmla="*/ 247 h 10494"/>
                <a:gd name="connsiteX0-51" fmla="*/ 1273 w 9977"/>
                <a:gd name="connsiteY0-52" fmla="*/ 247 h 10494"/>
                <a:gd name="connsiteX1-53" fmla="*/ 8710 w 9977"/>
                <a:gd name="connsiteY1-54" fmla="*/ 0 h 10494"/>
                <a:gd name="connsiteX2-55" fmla="*/ 9977 w 9977"/>
                <a:gd name="connsiteY2-56" fmla="*/ 10494 h 10494"/>
                <a:gd name="connsiteX3-57" fmla="*/ 0 w 9977"/>
                <a:gd name="connsiteY3-58" fmla="*/ 10247 h 10494"/>
                <a:gd name="connsiteX4-59" fmla="*/ 1273 w 9977"/>
                <a:gd name="connsiteY4-60" fmla="*/ 247 h 10494"/>
                <a:gd name="connsiteX0-61" fmla="*/ 1276 w 10023"/>
                <a:gd name="connsiteY0-62" fmla="*/ 235 h 10000"/>
                <a:gd name="connsiteX1-63" fmla="*/ 8730 w 10023"/>
                <a:gd name="connsiteY1-64" fmla="*/ 0 h 10000"/>
                <a:gd name="connsiteX2-65" fmla="*/ 10023 w 10023"/>
                <a:gd name="connsiteY2-66" fmla="*/ 10000 h 10000"/>
                <a:gd name="connsiteX3-67" fmla="*/ 0 w 10023"/>
                <a:gd name="connsiteY3-68" fmla="*/ 9765 h 10000"/>
                <a:gd name="connsiteX4-69" fmla="*/ 1276 w 10023"/>
                <a:gd name="connsiteY4-70" fmla="*/ 235 h 10000"/>
                <a:gd name="connsiteX0-71" fmla="*/ 1276 w 10046"/>
                <a:gd name="connsiteY0-72" fmla="*/ 235 h 10235"/>
                <a:gd name="connsiteX1-73" fmla="*/ 8730 w 10046"/>
                <a:gd name="connsiteY1-74" fmla="*/ 0 h 10235"/>
                <a:gd name="connsiteX2-75" fmla="*/ 10046 w 10046"/>
                <a:gd name="connsiteY2-76" fmla="*/ 10235 h 10235"/>
                <a:gd name="connsiteX3-77" fmla="*/ 0 w 10046"/>
                <a:gd name="connsiteY3-78" fmla="*/ 9765 h 10235"/>
                <a:gd name="connsiteX4-79" fmla="*/ 1276 w 10046"/>
                <a:gd name="connsiteY4-80" fmla="*/ 235 h 10235"/>
                <a:gd name="connsiteX0-81" fmla="*/ 1276 w 10035"/>
                <a:gd name="connsiteY0-82" fmla="*/ 235 h 9765"/>
                <a:gd name="connsiteX1-83" fmla="*/ 8730 w 10035"/>
                <a:gd name="connsiteY1-84" fmla="*/ 0 h 9765"/>
                <a:gd name="connsiteX2-85" fmla="*/ 10035 w 10035"/>
                <a:gd name="connsiteY2-86" fmla="*/ 9764 h 9765"/>
                <a:gd name="connsiteX3-87" fmla="*/ 0 w 10035"/>
                <a:gd name="connsiteY3-88" fmla="*/ 9765 h 9765"/>
                <a:gd name="connsiteX4-89" fmla="*/ 1276 w 10035"/>
                <a:gd name="connsiteY4-90" fmla="*/ 235 h 976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35" h="9765">
                  <a:moveTo>
                    <a:pt x="1276" y="235"/>
                  </a:moveTo>
                  <a:lnTo>
                    <a:pt x="8730" y="0"/>
                  </a:lnTo>
                  <a:lnTo>
                    <a:pt x="10035" y="9764"/>
                  </a:lnTo>
                  <a:lnTo>
                    <a:pt x="0" y="9765"/>
                  </a:lnTo>
                  <a:lnTo>
                    <a:pt x="1276" y="235"/>
                  </a:lnTo>
                  <a:close/>
                </a:path>
              </a:pathLst>
            </a:custGeom>
            <a:solidFill>
              <a:srgbClr val="8589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>
                <a:solidFill>
                  <a:schemeClr val="accent2"/>
                </a:solidFill>
              </a:endParaRPr>
            </a:p>
          </p:txBody>
        </p:sp>
        <p:sp>
          <p:nvSpPr>
            <p:cNvPr id="6" name="任意多边形 6"/>
            <p:cNvSpPr/>
            <p:nvPr/>
          </p:nvSpPr>
          <p:spPr>
            <a:xfrm>
              <a:off x="1771947" y="4534650"/>
              <a:ext cx="3953367" cy="243201"/>
            </a:xfrm>
            <a:custGeom>
              <a:avLst/>
              <a:gdLst>
                <a:gd name="connsiteX0" fmla="*/ 1075 w 6633"/>
                <a:gd name="connsiteY0" fmla="*/ 25 h 400"/>
                <a:gd name="connsiteX1" fmla="*/ 5575 w 6633"/>
                <a:gd name="connsiteY1" fmla="*/ 0 h 400"/>
                <a:gd name="connsiteX2" fmla="*/ 6633 w 6633"/>
                <a:gd name="connsiteY2" fmla="*/ 400 h 400"/>
                <a:gd name="connsiteX3" fmla="*/ 0 w 6633"/>
                <a:gd name="connsiteY3" fmla="*/ 400 h 400"/>
                <a:gd name="connsiteX4" fmla="*/ 1075 w 6633"/>
                <a:gd name="connsiteY4" fmla="*/ 25 h 400"/>
                <a:gd name="connsiteX0-1" fmla="*/ 1696 w 10000"/>
                <a:gd name="connsiteY0-2" fmla="*/ 0 h 10125"/>
                <a:gd name="connsiteX1-3" fmla="*/ 8405 w 10000"/>
                <a:gd name="connsiteY1-4" fmla="*/ 125 h 10125"/>
                <a:gd name="connsiteX2-5" fmla="*/ 10000 w 10000"/>
                <a:gd name="connsiteY2-6" fmla="*/ 10125 h 10125"/>
                <a:gd name="connsiteX3-7" fmla="*/ 0 w 10000"/>
                <a:gd name="connsiteY3-8" fmla="*/ 10125 h 10125"/>
                <a:gd name="connsiteX4-9" fmla="*/ 1696 w 10000"/>
                <a:gd name="connsiteY4-10" fmla="*/ 0 h 10125"/>
                <a:gd name="connsiteX0-11" fmla="*/ 1696 w 9966"/>
                <a:gd name="connsiteY0-12" fmla="*/ 0 h 10125"/>
                <a:gd name="connsiteX1-13" fmla="*/ 8405 w 9966"/>
                <a:gd name="connsiteY1-14" fmla="*/ 125 h 10125"/>
                <a:gd name="connsiteX2-15" fmla="*/ 9966 w 9966"/>
                <a:gd name="connsiteY2-16" fmla="*/ 10125 h 10125"/>
                <a:gd name="connsiteX3-17" fmla="*/ 0 w 9966"/>
                <a:gd name="connsiteY3-18" fmla="*/ 10125 h 10125"/>
                <a:gd name="connsiteX4-19" fmla="*/ 1696 w 9966"/>
                <a:gd name="connsiteY4-20" fmla="*/ 0 h 10125"/>
                <a:gd name="connsiteX0-21" fmla="*/ 1662 w 9960"/>
                <a:gd name="connsiteY0-22" fmla="*/ 0 h 10000"/>
                <a:gd name="connsiteX1-23" fmla="*/ 8394 w 9960"/>
                <a:gd name="connsiteY1-24" fmla="*/ 123 h 10000"/>
                <a:gd name="connsiteX2-25" fmla="*/ 9960 w 9960"/>
                <a:gd name="connsiteY2-26" fmla="*/ 10000 h 10000"/>
                <a:gd name="connsiteX3-27" fmla="*/ 0 w 9960"/>
                <a:gd name="connsiteY3-28" fmla="*/ 10000 h 10000"/>
                <a:gd name="connsiteX4-29" fmla="*/ 1662 w 9960"/>
                <a:gd name="connsiteY4-30" fmla="*/ 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960" h="10000">
                  <a:moveTo>
                    <a:pt x="1662" y="0"/>
                  </a:moveTo>
                  <a:lnTo>
                    <a:pt x="8394" y="123"/>
                  </a:lnTo>
                  <a:lnTo>
                    <a:pt x="9960" y="10000"/>
                  </a:lnTo>
                  <a:lnTo>
                    <a:pt x="0" y="10000"/>
                  </a:lnTo>
                  <a:lnTo>
                    <a:pt x="1662" y="0"/>
                  </a:lnTo>
                  <a:close/>
                </a:path>
              </a:pathLst>
            </a:custGeom>
            <a:solidFill>
              <a:srgbClr val="8589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>
                <a:solidFill>
                  <a:schemeClr val="accent2"/>
                </a:solidFill>
              </a:endParaRPr>
            </a:p>
          </p:txBody>
        </p:sp>
        <p:sp>
          <p:nvSpPr>
            <p:cNvPr id="7" name="任意多边形 9"/>
            <p:cNvSpPr/>
            <p:nvPr/>
          </p:nvSpPr>
          <p:spPr>
            <a:xfrm>
              <a:off x="2383589" y="3735980"/>
              <a:ext cx="2729318" cy="238709"/>
            </a:xfrm>
            <a:custGeom>
              <a:avLst/>
              <a:gdLst>
                <a:gd name="connsiteX0" fmla="*/ 1075 w 6633"/>
                <a:gd name="connsiteY0" fmla="*/ 25 h 400"/>
                <a:gd name="connsiteX1" fmla="*/ 5575 w 6633"/>
                <a:gd name="connsiteY1" fmla="*/ 0 h 400"/>
                <a:gd name="connsiteX2" fmla="*/ 6633 w 6633"/>
                <a:gd name="connsiteY2" fmla="*/ 400 h 400"/>
                <a:gd name="connsiteX3" fmla="*/ 0 w 6633"/>
                <a:gd name="connsiteY3" fmla="*/ 400 h 400"/>
                <a:gd name="connsiteX4" fmla="*/ 1075 w 6633"/>
                <a:gd name="connsiteY4" fmla="*/ 25 h 400"/>
                <a:gd name="connsiteX0-1" fmla="*/ 1621 w 10151"/>
                <a:gd name="connsiteY0-2" fmla="*/ 625 h 10000"/>
                <a:gd name="connsiteX1-3" fmla="*/ 8405 w 10151"/>
                <a:gd name="connsiteY1-4" fmla="*/ 0 h 10000"/>
                <a:gd name="connsiteX2-5" fmla="*/ 10151 w 10151"/>
                <a:gd name="connsiteY2-6" fmla="*/ 10000 h 10000"/>
                <a:gd name="connsiteX3-7" fmla="*/ 0 w 10151"/>
                <a:gd name="connsiteY3-8" fmla="*/ 10000 h 10000"/>
                <a:gd name="connsiteX4-9" fmla="*/ 1621 w 10151"/>
                <a:gd name="connsiteY4-10" fmla="*/ 625 h 10000"/>
                <a:gd name="connsiteX0-11" fmla="*/ 1621 w 10151"/>
                <a:gd name="connsiteY0-12" fmla="*/ 62 h 10000"/>
                <a:gd name="connsiteX1-13" fmla="*/ 8405 w 10151"/>
                <a:gd name="connsiteY1-14" fmla="*/ 0 h 10000"/>
                <a:gd name="connsiteX2-15" fmla="*/ 10151 w 10151"/>
                <a:gd name="connsiteY2-16" fmla="*/ 10000 h 10000"/>
                <a:gd name="connsiteX3-17" fmla="*/ 0 w 10151"/>
                <a:gd name="connsiteY3-18" fmla="*/ 10000 h 10000"/>
                <a:gd name="connsiteX4-19" fmla="*/ 1621 w 10151"/>
                <a:gd name="connsiteY4-20" fmla="*/ 62 h 10000"/>
                <a:gd name="connsiteX0-21" fmla="*/ 1621 w 10151"/>
                <a:gd name="connsiteY0-22" fmla="*/ 62 h 10000"/>
                <a:gd name="connsiteX1-23" fmla="*/ 8539 w 10151"/>
                <a:gd name="connsiteY1-24" fmla="*/ 0 h 10000"/>
                <a:gd name="connsiteX2-25" fmla="*/ 10151 w 10151"/>
                <a:gd name="connsiteY2-26" fmla="*/ 10000 h 10000"/>
                <a:gd name="connsiteX3-27" fmla="*/ 0 w 10151"/>
                <a:gd name="connsiteY3-28" fmla="*/ 10000 h 10000"/>
                <a:gd name="connsiteX4-29" fmla="*/ 1621 w 10151"/>
                <a:gd name="connsiteY4-30" fmla="*/ 62 h 10000"/>
                <a:gd name="connsiteX0-31" fmla="*/ 1621 w 10151"/>
                <a:gd name="connsiteY0-32" fmla="*/ 0 h 9938"/>
                <a:gd name="connsiteX1-33" fmla="*/ 8505 w 10151"/>
                <a:gd name="connsiteY1-34" fmla="*/ 126 h 9938"/>
                <a:gd name="connsiteX2-35" fmla="*/ 10151 w 10151"/>
                <a:gd name="connsiteY2-36" fmla="*/ 9938 h 9938"/>
                <a:gd name="connsiteX3-37" fmla="*/ 0 w 10151"/>
                <a:gd name="connsiteY3-38" fmla="*/ 9938 h 9938"/>
                <a:gd name="connsiteX4-39" fmla="*/ 1621 w 10151"/>
                <a:gd name="connsiteY4-40" fmla="*/ 0 h 993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151" h="9938">
                  <a:moveTo>
                    <a:pt x="1621" y="0"/>
                  </a:moveTo>
                  <a:lnTo>
                    <a:pt x="8505" y="126"/>
                  </a:lnTo>
                  <a:lnTo>
                    <a:pt x="10151" y="9938"/>
                  </a:lnTo>
                  <a:lnTo>
                    <a:pt x="0" y="9938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8589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>
                <a:solidFill>
                  <a:schemeClr val="accent2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2409110" y="1481132"/>
              <a:ext cx="2655691" cy="2268371"/>
              <a:chOff x="2100192" y="1426539"/>
              <a:chExt cx="2808288" cy="2398713"/>
            </a:xfrm>
          </p:grpSpPr>
          <p:sp>
            <p:nvSpPr>
              <p:cNvPr id="9" name="右箭头 8"/>
              <p:cNvSpPr/>
              <p:nvPr/>
            </p:nvSpPr>
            <p:spPr>
              <a:xfrm rot="16200000">
                <a:off x="2304979" y="1221752"/>
                <a:ext cx="2398713" cy="2808288"/>
              </a:xfrm>
              <a:prstGeom prst="rightArrow">
                <a:avLst>
                  <a:gd name="adj1" fmla="val 71174"/>
                  <a:gd name="adj2" fmla="val 66350"/>
                </a:avLst>
              </a:prstGeom>
              <a:solidFill>
                <a:srgbClr val="005C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/>
                <a:endParaRPr lang="zh-CN" altLang="en-US" strike="noStrike" noProof="1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0" name="文本框 20"/>
              <p:cNvSpPr txBox="1"/>
              <p:nvPr/>
            </p:nvSpPr>
            <p:spPr>
              <a:xfrm flipH="1">
                <a:off x="2749485" y="2821952"/>
                <a:ext cx="1580772" cy="707886"/>
              </a:xfrm>
              <a:prstGeom prst="rect">
                <a:avLst/>
              </a:prstGeom>
              <a:noFill/>
              <a:ln w="9525">
                <a:noFill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 indent="0" algn="ctr"/>
                <a:r>
                  <a:rPr lang="zh-CN" altLang="en-US" sz="2000" b="1" dirty="0" smtClean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rPr>
                  <a:t>请在此输入标题</a:t>
                </a:r>
                <a:endParaRPr lang="zh-CN" altLang="en-US" sz="2000" b="1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2383588" y="3974689"/>
              <a:ext cx="2723246" cy="579478"/>
              <a:chOff x="2073204" y="4063377"/>
              <a:chExt cx="2879725" cy="612775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73204" y="4063377"/>
                <a:ext cx="2879725" cy="612775"/>
              </a:xfrm>
              <a:prstGeom prst="rect">
                <a:avLst/>
              </a:prstGeom>
              <a:solidFill>
                <a:srgbClr val="005C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/>
                <a:endParaRPr lang="zh-CN" altLang="en-US" strike="noStrike" noProof="1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 flipH="1">
                <a:off x="2561063" y="4150244"/>
                <a:ext cx="1995487" cy="400110"/>
              </a:xfrm>
              <a:prstGeom prst="rect">
                <a:avLst/>
              </a:prstGeom>
              <a:noFill/>
              <a:ln w="9525">
                <a:noFill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 indent="0" algn="ctr"/>
                <a:r>
                  <a:rPr lang="zh-CN" altLang="en-US" sz="2000" b="1" dirty="0" smtClean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rPr>
                  <a:t>请输入标题</a:t>
                </a:r>
                <a:endParaRPr lang="zh-CN" altLang="en-US" sz="2000" b="1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1771083" y="4777852"/>
              <a:ext cx="3948256" cy="579478"/>
              <a:chOff x="1425504" y="4912690"/>
              <a:chExt cx="4175125" cy="612775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1425504" y="4912690"/>
                <a:ext cx="4175125" cy="612775"/>
              </a:xfrm>
              <a:prstGeom prst="rect">
                <a:avLst/>
              </a:prstGeom>
              <a:solidFill>
                <a:srgbClr val="005C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/>
                <a:endParaRPr lang="zh-CN" altLang="en-US" strike="noStrike" noProof="1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6" name="文本框 20"/>
              <p:cNvSpPr txBox="1"/>
              <p:nvPr/>
            </p:nvSpPr>
            <p:spPr>
              <a:xfrm flipH="1">
                <a:off x="2549454" y="4994794"/>
                <a:ext cx="1995488" cy="400110"/>
              </a:xfrm>
              <a:prstGeom prst="rect">
                <a:avLst/>
              </a:prstGeom>
              <a:noFill/>
              <a:ln w="9525">
                <a:noFill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 indent="0" algn="ctr"/>
                <a:r>
                  <a:rPr lang="zh-CN" altLang="en-US" sz="2000" b="1" dirty="0" smtClean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rPr>
                  <a:t>请输入标题</a:t>
                </a:r>
                <a:endParaRPr lang="zh-CN" altLang="en-US" sz="2000" b="1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1094025" y="5591523"/>
              <a:ext cx="5284358" cy="577977"/>
              <a:chOff x="709542" y="5773115"/>
              <a:chExt cx="5588000" cy="611188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709542" y="5773115"/>
                <a:ext cx="5588000" cy="611188"/>
              </a:xfrm>
              <a:prstGeom prst="rect">
                <a:avLst/>
              </a:prstGeom>
              <a:solidFill>
                <a:srgbClr val="005C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/>
                <a:endParaRPr lang="zh-CN" altLang="en-US" strike="noStrike" noProof="1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9" name="文本框 20"/>
              <p:cNvSpPr txBox="1"/>
              <p:nvPr/>
            </p:nvSpPr>
            <p:spPr>
              <a:xfrm flipH="1">
                <a:off x="2535167" y="5850456"/>
                <a:ext cx="1995487" cy="400110"/>
              </a:xfrm>
              <a:prstGeom prst="rect">
                <a:avLst/>
              </a:prstGeom>
              <a:noFill/>
              <a:ln w="9525">
                <a:noFill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 indent="0" algn="ctr"/>
                <a:r>
                  <a:rPr lang="zh-CN" altLang="en-US" sz="2000" b="1" dirty="0" smtClean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rPr>
                  <a:t>请输入标题</a:t>
                </a:r>
                <a:endParaRPr lang="zh-CN" altLang="en-US" sz="2000" b="1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cxnSp>
        <p:nvCxnSpPr>
          <p:cNvPr id="20" name="直接连接符 19"/>
          <p:cNvCxnSpPr/>
          <p:nvPr/>
        </p:nvCxnSpPr>
        <p:spPr bwMode="auto">
          <a:xfrm>
            <a:off x="6392422" y="5880511"/>
            <a:ext cx="129380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50000"/>
              </a:schemeClr>
            </a:solidFill>
            <a:prstDash val="dash"/>
            <a:round/>
            <a:headEnd type="none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直接连接符 20"/>
          <p:cNvCxnSpPr/>
          <p:nvPr/>
        </p:nvCxnSpPr>
        <p:spPr bwMode="auto">
          <a:xfrm>
            <a:off x="5738856" y="5015798"/>
            <a:ext cx="194737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50000"/>
              </a:schemeClr>
            </a:solidFill>
            <a:prstDash val="dash"/>
            <a:round/>
            <a:headEnd type="none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直接连接符 21"/>
          <p:cNvCxnSpPr/>
          <p:nvPr/>
        </p:nvCxnSpPr>
        <p:spPr bwMode="auto">
          <a:xfrm>
            <a:off x="5201012" y="4219351"/>
            <a:ext cx="248521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50000"/>
              </a:schemeClr>
            </a:solidFill>
            <a:prstDash val="dash"/>
            <a:round/>
            <a:headEnd type="none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直接连接符 22"/>
          <p:cNvCxnSpPr/>
          <p:nvPr/>
        </p:nvCxnSpPr>
        <p:spPr bwMode="auto">
          <a:xfrm>
            <a:off x="4860536" y="2933660"/>
            <a:ext cx="282569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50000"/>
              </a:schemeClr>
            </a:solidFill>
            <a:prstDash val="dash"/>
            <a:round/>
            <a:headEnd type="none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3" name="矩形 32"/>
          <p:cNvSpPr/>
          <p:nvPr/>
        </p:nvSpPr>
        <p:spPr>
          <a:xfrm>
            <a:off x="8149272" y="2497083"/>
            <a:ext cx="2948704" cy="923326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就是用来进行科学研究和描述科研成果的文章，简称之为论文。论文就是用来进行科学研究和描述科研成果的</a:t>
            </a:r>
            <a:r>
              <a:rPr lang="zh-CN" altLang="en-US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文章。</a:t>
            </a:r>
            <a:endParaRPr lang="en-US" altLang="zh-CN" sz="12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149272" y="3958823"/>
            <a:ext cx="2948704" cy="613690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亮亮图文旗舰店</a:t>
            </a:r>
            <a:endParaRPr lang="zh-CN" altLang="en-US" sz="1200" dirty="0" smtClean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en-US" altLang="zh-CN" sz="1200" dirty="0" smtClean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8149272" y="4710194"/>
            <a:ext cx="2948704" cy="646327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就是用来进行科学研究和描述科研成果的文章，简称之为论文</a:t>
            </a:r>
            <a:r>
              <a:rPr lang="zh-CN" altLang="en-US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149272" y="5574907"/>
            <a:ext cx="2948704" cy="646327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就是用来进行科学研究和描述科研成果的文章，简称之为论文</a:t>
            </a:r>
            <a:r>
              <a:rPr lang="zh-CN" altLang="en-US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40" name="圆角矩形 39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三、研究方法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6" grpId="0"/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939982" y="1827568"/>
            <a:ext cx="4973621" cy="4529689"/>
            <a:chOff x="939982" y="1827568"/>
            <a:chExt cx="4973621" cy="4529689"/>
          </a:xfrm>
        </p:grpSpPr>
        <p:sp>
          <p:nvSpPr>
            <p:cNvPr id="25" name="等腰三角形 24"/>
            <p:cNvSpPr/>
            <p:nvPr/>
          </p:nvSpPr>
          <p:spPr>
            <a:xfrm rot="10800000">
              <a:off x="5534996" y="6038964"/>
              <a:ext cx="330982" cy="318293"/>
            </a:xfrm>
            <a:custGeom>
              <a:avLst/>
              <a:gdLst>
                <a:gd name="connsiteX0" fmla="*/ 0 w 397658"/>
                <a:gd name="connsiteY0" fmla="*/ 406400 h 406400"/>
                <a:gd name="connsiteX1" fmla="*/ 198829 w 397658"/>
                <a:gd name="connsiteY1" fmla="*/ 0 h 406400"/>
                <a:gd name="connsiteX2" fmla="*/ 397658 w 397658"/>
                <a:gd name="connsiteY2" fmla="*/ 406400 h 406400"/>
                <a:gd name="connsiteX3" fmla="*/ 0 w 397658"/>
                <a:gd name="connsiteY3" fmla="*/ 406400 h 406400"/>
                <a:gd name="connsiteX0-1" fmla="*/ 0 w 397658"/>
                <a:gd name="connsiteY0-2" fmla="*/ 411162 h 411162"/>
                <a:gd name="connsiteX1-3" fmla="*/ 332179 w 397658"/>
                <a:gd name="connsiteY1-4" fmla="*/ 0 h 411162"/>
                <a:gd name="connsiteX2-5" fmla="*/ 397658 w 397658"/>
                <a:gd name="connsiteY2-6" fmla="*/ 411162 h 411162"/>
                <a:gd name="connsiteX3-7" fmla="*/ 0 w 397658"/>
                <a:gd name="connsiteY3-8" fmla="*/ 411162 h 411162"/>
                <a:gd name="connsiteX0-9" fmla="*/ 0 w 338126"/>
                <a:gd name="connsiteY0-10" fmla="*/ 342105 h 411162"/>
                <a:gd name="connsiteX1-11" fmla="*/ 272647 w 338126"/>
                <a:gd name="connsiteY1-12" fmla="*/ 0 h 411162"/>
                <a:gd name="connsiteX2-13" fmla="*/ 338126 w 338126"/>
                <a:gd name="connsiteY2-14" fmla="*/ 411162 h 411162"/>
                <a:gd name="connsiteX3-15" fmla="*/ 0 w 338126"/>
                <a:gd name="connsiteY3-16" fmla="*/ 342105 h 411162"/>
                <a:gd name="connsiteX0-17" fmla="*/ 0 w 323838"/>
                <a:gd name="connsiteY0-18" fmla="*/ 342105 h 342105"/>
                <a:gd name="connsiteX1-19" fmla="*/ 272647 w 323838"/>
                <a:gd name="connsiteY1-20" fmla="*/ 0 h 342105"/>
                <a:gd name="connsiteX2-21" fmla="*/ 323838 w 323838"/>
                <a:gd name="connsiteY2-22" fmla="*/ 311149 h 342105"/>
                <a:gd name="connsiteX3-23" fmla="*/ 0 w 323838"/>
                <a:gd name="connsiteY3-24" fmla="*/ 342105 h 342105"/>
                <a:gd name="connsiteX0-25" fmla="*/ 0 w 321457"/>
                <a:gd name="connsiteY0-26" fmla="*/ 342105 h 342105"/>
                <a:gd name="connsiteX1-27" fmla="*/ 272647 w 321457"/>
                <a:gd name="connsiteY1-28" fmla="*/ 0 h 342105"/>
                <a:gd name="connsiteX2-29" fmla="*/ 321457 w 321457"/>
                <a:gd name="connsiteY2-30" fmla="*/ 318293 h 342105"/>
                <a:gd name="connsiteX3-31" fmla="*/ 0 w 321457"/>
                <a:gd name="connsiteY3-32" fmla="*/ 342105 h 342105"/>
                <a:gd name="connsiteX0-33" fmla="*/ 0 w 321457"/>
                <a:gd name="connsiteY0-34" fmla="*/ 313530 h 318293"/>
                <a:gd name="connsiteX1-35" fmla="*/ 272647 w 321457"/>
                <a:gd name="connsiteY1-36" fmla="*/ 0 h 318293"/>
                <a:gd name="connsiteX2-37" fmla="*/ 321457 w 321457"/>
                <a:gd name="connsiteY2-38" fmla="*/ 318293 h 318293"/>
                <a:gd name="connsiteX3-39" fmla="*/ 0 w 321457"/>
                <a:gd name="connsiteY3-40" fmla="*/ 313530 h 318293"/>
                <a:gd name="connsiteX0-41" fmla="*/ 0 w 321457"/>
                <a:gd name="connsiteY0-42" fmla="*/ 318292 h 318293"/>
                <a:gd name="connsiteX1-43" fmla="*/ 272647 w 321457"/>
                <a:gd name="connsiteY1-44" fmla="*/ 0 h 318293"/>
                <a:gd name="connsiteX2-45" fmla="*/ 321457 w 321457"/>
                <a:gd name="connsiteY2-46" fmla="*/ 318293 h 318293"/>
                <a:gd name="connsiteX3-47" fmla="*/ 0 w 321457"/>
                <a:gd name="connsiteY3-48" fmla="*/ 318292 h 318293"/>
                <a:gd name="connsiteX0-49" fmla="*/ 0 w 330982"/>
                <a:gd name="connsiteY0-50" fmla="*/ 277811 h 318293"/>
                <a:gd name="connsiteX1-51" fmla="*/ 282172 w 330982"/>
                <a:gd name="connsiteY1-52" fmla="*/ 0 h 318293"/>
                <a:gd name="connsiteX2-53" fmla="*/ 330982 w 330982"/>
                <a:gd name="connsiteY2-54" fmla="*/ 318293 h 318293"/>
                <a:gd name="connsiteX3-55" fmla="*/ 0 w 330982"/>
                <a:gd name="connsiteY3-56" fmla="*/ 277811 h 31829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330982" h="318293">
                  <a:moveTo>
                    <a:pt x="0" y="277811"/>
                  </a:moveTo>
                  <a:lnTo>
                    <a:pt x="282172" y="0"/>
                  </a:lnTo>
                  <a:lnTo>
                    <a:pt x="330982" y="318293"/>
                  </a:lnTo>
                  <a:lnTo>
                    <a:pt x="0" y="277811"/>
                  </a:lnTo>
                  <a:close/>
                </a:path>
              </a:pathLst>
            </a:custGeom>
            <a:solidFill>
              <a:srgbClr val="0041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939982" y="1978696"/>
              <a:ext cx="4973621" cy="426286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1245265" y="1827568"/>
              <a:ext cx="4200402" cy="879213"/>
              <a:chOff x="1245265" y="1827568"/>
              <a:chExt cx="4200402" cy="879213"/>
            </a:xfrm>
          </p:grpSpPr>
          <p:sp>
            <p:nvSpPr>
              <p:cNvPr id="12" name="Freeform 6"/>
              <p:cNvSpPr/>
              <p:nvPr/>
            </p:nvSpPr>
            <p:spPr bwMode="auto">
              <a:xfrm>
                <a:off x="1245265" y="1827568"/>
                <a:ext cx="4200402" cy="150812"/>
              </a:xfrm>
              <a:custGeom>
                <a:avLst/>
                <a:gdLst>
                  <a:gd name="T0" fmla="*/ 285 w 4236"/>
                  <a:gd name="T1" fmla="*/ 0 h 186"/>
                  <a:gd name="T2" fmla="*/ 3967 w 4236"/>
                  <a:gd name="T3" fmla="*/ 0 h 186"/>
                  <a:gd name="T4" fmla="*/ 4236 w 4236"/>
                  <a:gd name="T5" fmla="*/ 186 h 186"/>
                  <a:gd name="T6" fmla="*/ 0 w 4236"/>
                  <a:gd name="T7" fmla="*/ 186 h 186"/>
                  <a:gd name="T8" fmla="*/ 285 w 4236"/>
                  <a:gd name="T9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6" h="186">
                    <a:moveTo>
                      <a:pt x="285" y="0"/>
                    </a:moveTo>
                    <a:lnTo>
                      <a:pt x="3967" y="0"/>
                    </a:lnTo>
                    <a:lnTo>
                      <a:pt x="4236" y="186"/>
                    </a:lnTo>
                    <a:lnTo>
                      <a:pt x="0" y="186"/>
                    </a:lnTo>
                    <a:lnTo>
                      <a:pt x="285" y="0"/>
                    </a:lnTo>
                    <a:close/>
                  </a:path>
                </a:pathLst>
              </a:custGeom>
              <a:solidFill>
                <a:srgbClr val="0041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2"/>
                  </a:solidFill>
                </a:endParaRPr>
              </a:p>
            </p:txBody>
          </p:sp>
          <p:sp>
            <p:nvSpPr>
              <p:cNvPr id="13" name="Freeform 7"/>
              <p:cNvSpPr/>
              <p:nvPr/>
            </p:nvSpPr>
            <p:spPr bwMode="auto">
              <a:xfrm>
                <a:off x="1525808" y="1827568"/>
                <a:ext cx="3652018" cy="879213"/>
              </a:xfrm>
              <a:custGeom>
                <a:avLst/>
                <a:gdLst>
                  <a:gd name="T0" fmla="*/ 0 w 3682"/>
                  <a:gd name="T1" fmla="*/ 0 h 786"/>
                  <a:gd name="T2" fmla="*/ 3682 w 3682"/>
                  <a:gd name="T3" fmla="*/ 0 h 786"/>
                  <a:gd name="T4" fmla="*/ 3682 w 3682"/>
                  <a:gd name="T5" fmla="*/ 637 h 786"/>
                  <a:gd name="T6" fmla="*/ 1823 w 3682"/>
                  <a:gd name="T7" fmla="*/ 786 h 786"/>
                  <a:gd name="T8" fmla="*/ 0 w 3682"/>
                  <a:gd name="T9" fmla="*/ 637 h 786"/>
                  <a:gd name="T10" fmla="*/ 0 w 3682"/>
                  <a:gd name="T11" fmla="*/ 0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82" h="786">
                    <a:moveTo>
                      <a:pt x="0" y="0"/>
                    </a:moveTo>
                    <a:lnTo>
                      <a:pt x="3682" y="0"/>
                    </a:lnTo>
                    <a:lnTo>
                      <a:pt x="3682" y="637"/>
                    </a:lnTo>
                    <a:lnTo>
                      <a:pt x="1823" y="786"/>
                    </a:lnTo>
                    <a:lnTo>
                      <a:pt x="0" y="6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5CA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595879" y="2013792"/>
                <a:ext cx="1467068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2000" b="1" dirty="0" smtClean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方法阐述一</a:t>
                </a:r>
                <a:endParaRPr lang="zh-CN" altLang="en-US" sz="2000" b="1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>
              <a:off x="1337639" y="3133592"/>
              <a:ext cx="4178306" cy="2677654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就是用来进行科学研究和描述科研成果的文章，简称之为论文。它既是探讨问题进行科学研究的一种手段，又是描述科研成果进行学术交流的一种工具。如学年论文、毕业论文、学位论文、科技论文、成果论文等，总称为论文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为了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探讨和掌握论文的写作规律和特点，需要对论文进行分类。由于论文本身的内容和性质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不同。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177826" y="5950857"/>
              <a:ext cx="406400" cy="406400"/>
            </a:xfrm>
            <a:prstGeom prst="rect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5228009" y="5984780"/>
              <a:ext cx="3113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600" b="1" dirty="0" smtClean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6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257940" y="1827568"/>
            <a:ext cx="4973621" cy="4529689"/>
            <a:chOff x="6257940" y="1827568"/>
            <a:chExt cx="4973621" cy="4529689"/>
          </a:xfrm>
        </p:grpSpPr>
        <p:sp>
          <p:nvSpPr>
            <p:cNvPr id="27" name="等腰三角形 24"/>
            <p:cNvSpPr/>
            <p:nvPr/>
          </p:nvSpPr>
          <p:spPr>
            <a:xfrm rot="10800000">
              <a:off x="10875252" y="6038681"/>
              <a:ext cx="330982" cy="318293"/>
            </a:xfrm>
            <a:custGeom>
              <a:avLst/>
              <a:gdLst>
                <a:gd name="connsiteX0" fmla="*/ 0 w 397658"/>
                <a:gd name="connsiteY0" fmla="*/ 406400 h 406400"/>
                <a:gd name="connsiteX1" fmla="*/ 198829 w 397658"/>
                <a:gd name="connsiteY1" fmla="*/ 0 h 406400"/>
                <a:gd name="connsiteX2" fmla="*/ 397658 w 397658"/>
                <a:gd name="connsiteY2" fmla="*/ 406400 h 406400"/>
                <a:gd name="connsiteX3" fmla="*/ 0 w 397658"/>
                <a:gd name="connsiteY3" fmla="*/ 406400 h 406400"/>
                <a:gd name="connsiteX0-1" fmla="*/ 0 w 397658"/>
                <a:gd name="connsiteY0-2" fmla="*/ 411162 h 411162"/>
                <a:gd name="connsiteX1-3" fmla="*/ 332179 w 397658"/>
                <a:gd name="connsiteY1-4" fmla="*/ 0 h 411162"/>
                <a:gd name="connsiteX2-5" fmla="*/ 397658 w 397658"/>
                <a:gd name="connsiteY2-6" fmla="*/ 411162 h 411162"/>
                <a:gd name="connsiteX3-7" fmla="*/ 0 w 397658"/>
                <a:gd name="connsiteY3-8" fmla="*/ 411162 h 411162"/>
                <a:gd name="connsiteX0-9" fmla="*/ 0 w 338126"/>
                <a:gd name="connsiteY0-10" fmla="*/ 342105 h 411162"/>
                <a:gd name="connsiteX1-11" fmla="*/ 272647 w 338126"/>
                <a:gd name="connsiteY1-12" fmla="*/ 0 h 411162"/>
                <a:gd name="connsiteX2-13" fmla="*/ 338126 w 338126"/>
                <a:gd name="connsiteY2-14" fmla="*/ 411162 h 411162"/>
                <a:gd name="connsiteX3-15" fmla="*/ 0 w 338126"/>
                <a:gd name="connsiteY3-16" fmla="*/ 342105 h 411162"/>
                <a:gd name="connsiteX0-17" fmla="*/ 0 w 323838"/>
                <a:gd name="connsiteY0-18" fmla="*/ 342105 h 342105"/>
                <a:gd name="connsiteX1-19" fmla="*/ 272647 w 323838"/>
                <a:gd name="connsiteY1-20" fmla="*/ 0 h 342105"/>
                <a:gd name="connsiteX2-21" fmla="*/ 323838 w 323838"/>
                <a:gd name="connsiteY2-22" fmla="*/ 311149 h 342105"/>
                <a:gd name="connsiteX3-23" fmla="*/ 0 w 323838"/>
                <a:gd name="connsiteY3-24" fmla="*/ 342105 h 342105"/>
                <a:gd name="connsiteX0-25" fmla="*/ 0 w 321457"/>
                <a:gd name="connsiteY0-26" fmla="*/ 342105 h 342105"/>
                <a:gd name="connsiteX1-27" fmla="*/ 272647 w 321457"/>
                <a:gd name="connsiteY1-28" fmla="*/ 0 h 342105"/>
                <a:gd name="connsiteX2-29" fmla="*/ 321457 w 321457"/>
                <a:gd name="connsiteY2-30" fmla="*/ 318293 h 342105"/>
                <a:gd name="connsiteX3-31" fmla="*/ 0 w 321457"/>
                <a:gd name="connsiteY3-32" fmla="*/ 342105 h 342105"/>
                <a:gd name="connsiteX0-33" fmla="*/ 0 w 321457"/>
                <a:gd name="connsiteY0-34" fmla="*/ 313530 h 318293"/>
                <a:gd name="connsiteX1-35" fmla="*/ 272647 w 321457"/>
                <a:gd name="connsiteY1-36" fmla="*/ 0 h 318293"/>
                <a:gd name="connsiteX2-37" fmla="*/ 321457 w 321457"/>
                <a:gd name="connsiteY2-38" fmla="*/ 318293 h 318293"/>
                <a:gd name="connsiteX3-39" fmla="*/ 0 w 321457"/>
                <a:gd name="connsiteY3-40" fmla="*/ 313530 h 318293"/>
                <a:gd name="connsiteX0-41" fmla="*/ 0 w 321457"/>
                <a:gd name="connsiteY0-42" fmla="*/ 318292 h 318293"/>
                <a:gd name="connsiteX1-43" fmla="*/ 272647 w 321457"/>
                <a:gd name="connsiteY1-44" fmla="*/ 0 h 318293"/>
                <a:gd name="connsiteX2-45" fmla="*/ 321457 w 321457"/>
                <a:gd name="connsiteY2-46" fmla="*/ 318293 h 318293"/>
                <a:gd name="connsiteX3-47" fmla="*/ 0 w 321457"/>
                <a:gd name="connsiteY3-48" fmla="*/ 318292 h 318293"/>
                <a:gd name="connsiteX0-49" fmla="*/ 0 w 330982"/>
                <a:gd name="connsiteY0-50" fmla="*/ 277811 h 318293"/>
                <a:gd name="connsiteX1-51" fmla="*/ 282172 w 330982"/>
                <a:gd name="connsiteY1-52" fmla="*/ 0 h 318293"/>
                <a:gd name="connsiteX2-53" fmla="*/ 330982 w 330982"/>
                <a:gd name="connsiteY2-54" fmla="*/ 318293 h 318293"/>
                <a:gd name="connsiteX3-55" fmla="*/ 0 w 330982"/>
                <a:gd name="connsiteY3-56" fmla="*/ 277811 h 31829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330982" h="318293">
                  <a:moveTo>
                    <a:pt x="0" y="277811"/>
                  </a:moveTo>
                  <a:lnTo>
                    <a:pt x="282172" y="0"/>
                  </a:lnTo>
                  <a:lnTo>
                    <a:pt x="330982" y="318293"/>
                  </a:lnTo>
                  <a:lnTo>
                    <a:pt x="0" y="277811"/>
                  </a:lnTo>
                  <a:close/>
                </a:path>
              </a:pathLst>
            </a:custGeom>
            <a:solidFill>
              <a:srgbClr val="0041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6257940" y="1978696"/>
              <a:ext cx="4973621" cy="426286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6647444" y="1827568"/>
              <a:ext cx="4200402" cy="879213"/>
              <a:chOff x="6647444" y="1827568"/>
              <a:chExt cx="4200402" cy="879213"/>
            </a:xfrm>
          </p:grpSpPr>
          <p:sp>
            <p:nvSpPr>
              <p:cNvPr id="16" name="Freeform 6"/>
              <p:cNvSpPr/>
              <p:nvPr/>
            </p:nvSpPr>
            <p:spPr bwMode="auto">
              <a:xfrm>
                <a:off x="6647444" y="1827568"/>
                <a:ext cx="4200402" cy="150812"/>
              </a:xfrm>
              <a:custGeom>
                <a:avLst/>
                <a:gdLst>
                  <a:gd name="T0" fmla="*/ 285 w 4236"/>
                  <a:gd name="T1" fmla="*/ 0 h 186"/>
                  <a:gd name="T2" fmla="*/ 3967 w 4236"/>
                  <a:gd name="T3" fmla="*/ 0 h 186"/>
                  <a:gd name="T4" fmla="*/ 4236 w 4236"/>
                  <a:gd name="T5" fmla="*/ 186 h 186"/>
                  <a:gd name="T6" fmla="*/ 0 w 4236"/>
                  <a:gd name="T7" fmla="*/ 186 h 186"/>
                  <a:gd name="T8" fmla="*/ 285 w 4236"/>
                  <a:gd name="T9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6" h="186">
                    <a:moveTo>
                      <a:pt x="285" y="0"/>
                    </a:moveTo>
                    <a:lnTo>
                      <a:pt x="3967" y="0"/>
                    </a:lnTo>
                    <a:lnTo>
                      <a:pt x="4236" y="186"/>
                    </a:lnTo>
                    <a:lnTo>
                      <a:pt x="0" y="186"/>
                    </a:lnTo>
                    <a:lnTo>
                      <a:pt x="285" y="0"/>
                    </a:lnTo>
                    <a:close/>
                  </a:path>
                </a:pathLst>
              </a:custGeom>
              <a:solidFill>
                <a:srgbClr val="0041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2"/>
                  </a:solidFill>
                </a:endParaRPr>
              </a:p>
            </p:txBody>
          </p:sp>
          <p:sp>
            <p:nvSpPr>
              <p:cNvPr id="17" name="Freeform 7"/>
              <p:cNvSpPr/>
              <p:nvPr/>
            </p:nvSpPr>
            <p:spPr bwMode="auto">
              <a:xfrm>
                <a:off x="6927987" y="1827568"/>
                <a:ext cx="3652018" cy="879213"/>
              </a:xfrm>
              <a:custGeom>
                <a:avLst/>
                <a:gdLst>
                  <a:gd name="T0" fmla="*/ 0 w 3682"/>
                  <a:gd name="T1" fmla="*/ 0 h 786"/>
                  <a:gd name="T2" fmla="*/ 3682 w 3682"/>
                  <a:gd name="T3" fmla="*/ 0 h 786"/>
                  <a:gd name="T4" fmla="*/ 3682 w 3682"/>
                  <a:gd name="T5" fmla="*/ 637 h 786"/>
                  <a:gd name="T6" fmla="*/ 1823 w 3682"/>
                  <a:gd name="T7" fmla="*/ 786 h 786"/>
                  <a:gd name="T8" fmla="*/ 0 w 3682"/>
                  <a:gd name="T9" fmla="*/ 637 h 786"/>
                  <a:gd name="T10" fmla="*/ 0 w 3682"/>
                  <a:gd name="T11" fmla="*/ 0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82" h="786">
                    <a:moveTo>
                      <a:pt x="0" y="0"/>
                    </a:moveTo>
                    <a:lnTo>
                      <a:pt x="3682" y="0"/>
                    </a:lnTo>
                    <a:lnTo>
                      <a:pt x="3682" y="637"/>
                    </a:lnTo>
                    <a:lnTo>
                      <a:pt x="1823" y="786"/>
                    </a:lnTo>
                    <a:lnTo>
                      <a:pt x="0" y="6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5CA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7520102" y="2013792"/>
                <a:ext cx="2467788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000" b="1" dirty="0" smtClean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方法阐述二</a:t>
                </a:r>
                <a:endParaRPr lang="zh-CN" altLang="en-US" sz="2000" b="1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2" name="矩形 21"/>
            <p:cNvSpPr/>
            <p:nvPr/>
          </p:nvSpPr>
          <p:spPr>
            <a:xfrm>
              <a:off x="6647444" y="3133592"/>
              <a:ext cx="4178306" cy="2677654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就是用来进行科学研究和描述科研成果的文章，简称之为论文。它既是探讨问题进行科学研究的一种手段，又是描述科研成果进行学术交流的一种工具。如学年论文、毕业论文、学位论文、科技论文、成果论文等，总称为论文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为了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探讨和掌握论文的写作规律和特点，需要对论文进行分类。由于论文本身的内容和性质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不同。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10518175" y="5950857"/>
              <a:ext cx="406400" cy="406400"/>
            </a:xfrm>
            <a:prstGeom prst="rect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10562329" y="5993469"/>
              <a:ext cx="3113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600" b="1" dirty="0" smtClean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6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6" name="直接连接符 25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32" name="圆角矩形 31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三、研究方法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42" b="28764"/>
          <a:stretch>
            <a:fillRect/>
          </a:stretch>
        </p:blipFill>
        <p:spPr>
          <a:xfrm>
            <a:off x="1799053" y="3860927"/>
            <a:ext cx="6020094" cy="236419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9" r="17752" b="12476"/>
          <a:stretch>
            <a:fillRect/>
          </a:stretch>
        </p:blipFill>
        <p:spPr>
          <a:xfrm>
            <a:off x="7898362" y="3024810"/>
            <a:ext cx="3275603" cy="319448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18035" y="1455196"/>
            <a:ext cx="702673" cy="477143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wrap="none" anchor="ctr">
            <a:normAutofit/>
          </a:bodyPr>
          <a:lstStyle/>
          <a:p>
            <a:pPr algn="ctr"/>
            <a:endParaRPr lang="zh-CN" altLang="en-US" b="1" dirty="0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66"/>
          <a:stretch>
            <a:fillRect/>
          </a:stretch>
        </p:blipFill>
        <p:spPr>
          <a:xfrm>
            <a:off x="1797145" y="1455196"/>
            <a:ext cx="2996520" cy="2335527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872880" y="1455197"/>
            <a:ext cx="2946268" cy="2335526"/>
            <a:chOff x="4872880" y="1455197"/>
            <a:chExt cx="2946268" cy="2335526"/>
          </a:xfrm>
        </p:grpSpPr>
        <p:sp>
          <p:nvSpPr>
            <p:cNvPr id="9" name="Rectangle 6"/>
            <p:cNvSpPr/>
            <p:nvPr/>
          </p:nvSpPr>
          <p:spPr>
            <a:xfrm>
              <a:off x="4872880" y="1455197"/>
              <a:ext cx="2946268" cy="2335526"/>
            </a:xfrm>
            <a:prstGeom prst="rect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algn="ctr"/>
              <a:endParaRPr lang="zh-CN" alt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5089118" y="2263905"/>
              <a:ext cx="2513792" cy="1200325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5535540" y="1854094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898362" y="1455201"/>
            <a:ext cx="3275603" cy="1465918"/>
            <a:chOff x="7898362" y="1455201"/>
            <a:chExt cx="3275603" cy="1465918"/>
          </a:xfrm>
        </p:grpSpPr>
        <p:sp>
          <p:nvSpPr>
            <p:cNvPr id="14" name="Rectangle 9"/>
            <p:cNvSpPr/>
            <p:nvPr/>
          </p:nvSpPr>
          <p:spPr>
            <a:xfrm>
              <a:off x="7898362" y="1455201"/>
              <a:ext cx="3275603" cy="146591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algn="ctr"/>
              <a:endParaRPr lang="zh-CN" alt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279267" y="1893050"/>
              <a:ext cx="2513792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33" name="圆角矩形 32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三、研究方法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4"/>
          <p:cNvGrpSpPr>
            <a:grpSpLocks noChangeAspect="1"/>
          </p:cNvGrpSpPr>
          <p:nvPr/>
        </p:nvGrpSpPr>
        <p:grpSpPr bwMode="auto">
          <a:xfrm>
            <a:off x="5314373" y="1725675"/>
            <a:ext cx="1563254" cy="1033831"/>
            <a:chOff x="3296" y="1429"/>
            <a:chExt cx="375" cy="248"/>
          </a:xfrm>
        </p:grpSpPr>
        <p:sp>
          <p:nvSpPr>
            <p:cNvPr id="37" name="AutoShape 3"/>
            <p:cNvSpPr>
              <a:spLocks noChangeAspect="1" noChangeArrowheads="1" noTextEdit="1"/>
            </p:cNvSpPr>
            <p:nvPr/>
          </p:nvSpPr>
          <p:spPr bwMode="auto">
            <a:xfrm>
              <a:off x="3296" y="1429"/>
              <a:ext cx="375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5"/>
            <p:cNvSpPr/>
            <p:nvPr/>
          </p:nvSpPr>
          <p:spPr bwMode="auto">
            <a:xfrm>
              <a:off x="3296" y="1432"/>
              <a:ext cx="224" cy="240"/>
            </a:xfrm>
            <a:custGeom>
              <a:avLst/>
              <a:gdLst>
                <a:gd name="T0" fmla="*/ 76 w 93"/>
                <a:gd name="T1" fmla="*/ 72 h 99"/>
                <a:gd name="T2" fmla="*/ 73 w 93"/>
                <a:gd name="T3" fmla="*/ 68 h 99"/>
                <a:gd name="T4" fmla="*/ 74 w 93"/>
                <a:gd name="T5" fmla="*/ 54 h 99"/>
                <a:gd name="T6" fmla="*/ 80 w 93"/>
                <a:gd name="T7" fmla="*/ 40 h 99"/>
                <a:gd name="T8" fmla="*/ 79 w 93"/>
                <a:gd name="T9" fmla="*/ 34 h 99"/>
                <a:gd name="T10" fmla="*/ 79 w 93"/>
                <a:gd name="T11" fmla="*/ 32 h 99"/>
                <a:gd name="T12" fmla="*/ 80 w 93"/>
                <a:gd name="T13" fmla="*/ 18 h 99"/>
                <a:gd name="T14" fmla="*/ 77 w 93"/>
                <a:gd name="T15" fmla="*/ 10 h 99"/>
                <a:gd name="T16" fmla="*/ 74 w 93"/>
                <a:gd name="T17" fmla="*/ 6 h 99"/>
                <a:gd name="T18" fmla="*/ 73 w 93"/>
                <a:gd name="T19" fmla="*/ 0 h 99"/>
                <a:gd name="T20" fmla="*/ 59 w 93"/>
                <a:gd name="T21" fmla="*/ 4 h 99"/>
                <a:gd name="T22" fmla="*/ 44 w 93"/>
                <a:gd name="T23" fmla="*/ 6 h 99"/>
                <a:gd name="T24" fmla="*/ 36 w 93"/>
                <a:gd name="T25" fmla="*/ 19 h 99"/>
                <a:gd name="T26" fmla="*/ 37 w 93"/>
                <a:gd name="T27" fmla="*/ 34 h 99"/>
                <a:gd name="T28" fmla="*/ 35 w 93"/>
                <a:gd name="T29" fmla="*/ 33 h 99"/>
                <a:gd name="T30" fmla="*/ 37 w 93"/>
                <a:gd name="T31" fmla="*/ 42 h 99"/>
                <a:gd name="T32" fmla="*/ 41 w 93"/>
                <a:gd name="T33" fmla="*/ 55 h 99"/>
                <a:gd name="T34" fmla="*/ 42 w 93"/>
                <a:gd name="T35" fmla="*/ 68 h 99"/>
                <a:gd name="T36" fmla="*/ 39 w 93"/>
                <a:gd name="T37" fmla="*/ 72 h 99"/>
                <a:gd name="T38" fmla="*/ 34 w 93"/>
                <a:gd name="T39" fmla="*/ 78 h 99"/>
                <a:gd name="T40" fmla="*/ 5 w 93"/>
                <a:gd name="T41" fmla="*/ 92 h 99"/>
                <a:gd name="T42" fmla="*/ 1 w 93"/>
                <a:gd name="T43" fmla="*/ 99 h 99"/>
                <a:gd name="T44" fmla="*/ 66 w 93"/>
                <a:gd name="T45" fmla="*/ 99 h 99"/>
                <a:gd name="T46" fmla="*/ 72 w 93"/>
                <a:gd name="T47" fmla="*/ 91 h 99"/>
                <a:gd name="T48" fmla="*/ 84 w 93"/>
                <a:gd name="T49" fmla="*/ 87 h 99"/>
                <a:gd name="T50" fmla="*/ 93 w 93"/>
                <a:gd name="T51" fmla="*/ 83 h 99"/>
                <a:gd name="T52" fmla="*/ 81 w 93"/>
                <a:gd name="T53" fmla="*/ 78 h 99"/>
                <a:gd name="T54" fmla="*/ 76 w 93"/>
                <a:gd name="T55" fmla="*/ 7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3" h="99">
                  <a:moveTo>
                    <a:pt x="76" y="72"/>
                  </a:moveTo>
                  <a:cubicBezTo>
                    <a:pt x="76" y="70"/>
                    <a:pt x="75" y="68"/>
                    <a:pt x="73" y="68"/>
                  </a:cubicBezTo>
                  <a:cubicBezTo>
                    <a:pt x="72" y="63"/>
                    <a:pt x="72" y="65"/>
                    <a:pt x="74" y="54"/>
                  </a:cubicBezTo>
                  <a:cubicBezTo>
                    <a:pt x="76" y="43"/>
                    <a:pt x="76" y="48"/>
                    <a:pt x="80" y="40"/>
                  </a:cubicBezTo>
                  <a:cubicBezTo>
                    <a:pt x="82" y="34"/>
                    <a:pt x="82" y="33"/>
                    <a:pt x="79" y="34"/>
                  </a:cubicBezTo>
                  <a:cubicBezTo>
                    <a:pt x="79" y="33"/>
                    <a:pt x="79" y="32"/>
                    <a:pt x="79" y="32"/>
                  </a:cubicBezTo>
                  <a:cubicBezTo>
                    <a:pt x="79" y="27"/>
                    <a:pt x="79" y="23"/>
                    <a:pt x="80" y="18"/>
                  </a:cubicBezTo>
                  <a:cubicBezTo>
                    <a:pt x="80" y="15"/>
                    <a:pt x="79" y="12"/>
                    <a:pt x="77" y="10"/>
                  </a:cubicBezTo>
                  <a:cubicBezTo>
                    <a:pt x="76" y="9"/>
                    <a:pt x="74" y="6"/>
                    <a:pt x="74" y="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0" y="4"/>
                    <a:pt x="59" y="4"/>
                    <a:pt x="59" y="4"/>
                  </a:cubicBezTo>
                  <a:cubicBezTo>
                    <a:pt x="59" y="4"/>
                    <a:pt x="49" y="5"/>
                    <a:pt x="44" y="6"/>
                  </a:cubicBezTo>
                  <a:cubicBezTo>
                    <a:pt x="38" y="8"/>
                    <a:pt x="35" y="12"/>
                    <a:pt x="36" y="19"/>
                  </a:cubicBezTo>
                  <a:cubicBezTo>
                    <a:pt x="36" y="23"/>
                    <a:pt x="37" y="30"/>
                    <a:pt x="37" y="34"/>
                  </a:cubicBezTo>
                  <a:cubicBezTo>
                    <a:pt x="37" y="35"/>
                    <a:pt x="36" y="33"/>
                    <a:pt x="35" y="33"/>
                  </a:cubicBezTo>
                  <a:cubicBezTo>
                    <a:pt x="34" y="34"/>
                    <a:pt x="35" y="39"/>
                    <a:pt x="37" y="42"/>
                  </a:cubicBezTo>
                  <a:cubicBezTo>
                    <a:pt x="39" y="47"/>
                    <a:pt x="39" y="44"/>
                    <a:pt x="41" y="55"/>
                  </a:cubicBezTo>
                  <a:cubicBezTo>
                    <a:pt x="43" y="69"/>
                    <a:pt x="43" y="63"/>
                    <a:pt x="42" y="68"/>
                  </a:cubicBezTo>
                  <a:cubicBezTo>
                    <a:pt x="40" y="68"/>
                    <a:pt x="40" y="70"/>
                    <a:pt x="39" y="72"/>
                  </a:cubicBezTo>
                  <a:cubicBezTo>
                    <a:pt x="39" y="75"/>
                    <a:pt x="37" y="77"/>
                    <a:pt x="34" y="78"/>
                  </a:cubicBezTo>
                  <a:cubicBezTo>
                    <a:pt x="24" y="83"/>
                    <a:pt x="15" y="87"/>
                    <a:pt x="5" y="92"/>
                  </a:cubicBezTo>
                  <a:cubicBezTo>
                    <a:pt x="2" y="93"/>
                    <a:pt x="0" y="95"/>
                    <a:pt x="1" y="99"/>
                  </a:cubicBezTo>
                  <a:cubicBezTo>
                    <a:pt x="23" y="99"/>
                    <a:pt x="44" y="99"/>
                    <a:pt x="66" y="99"/>
                  </a:cubicBezTo>
                  <a:cubicBezTo>
                    <a:pt x="67" y="97"/>
                    <a:pt x="68" y="93"/>
                    <a:pt x="72" y="91"/>
                  </a:cubicBezTo>
                  <a:cubicBezTo>
                    <a:pt x="76" y="90"/>
                    <a:pt x="80" y="88"/>
                    <a:pt x="84" y="87"/>
                  </a:cubicBezTo>
                  <a:cubicBezTo>
                    <a:pt x="87" y="85"/>
                    <a:pt x="90" y="84"/>
                    <a:pt x="93" y="83"/>
                  </a:cubicBezTo>
                  <a:cubicBezTo>
                    <a:pt x="89" y="82"/>
                    <a:pt x="85" y="80"/>
                    <a:pt x="81" y="78"/>
                  </a:cubicBezTo>
                  <a:cubicBezTo>
                    <a:pt x="78" y="77"/>
                    <a:pt x="77" y="75"/>
                    <a:pt x="76" y="72"/>
                  </a:cubicBez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6"/>
            <p:cNvSpPr/>
            <p:nvPr/>
          </p:nvSpPr>
          <p:spPr bwMode="auto">
            <a:xfrm>
              <a:off x="3464" y="1497"/>
              <a:ext cx="209" cy="178"/>
            </a:xfrm>
            <a:custGeom>
              <a:avLst/>
              <a:gdLst>
                <a:gd name="T0" fmla="*/ 83 w 87"/>
                <a:gd name="T1" fmla="*/ 67 h 73"/>
                <a:gd name="T2" fmla="*/ 64 w 87"/>
                <a:gd name="T3" fmla="*/ 59 h 73"/>
                <a:gd name="T4" fmla="*/ 58 w 87"/>
                <a:gd name="T5" fmla="*/ 51 h 73"/>
                <a:gd name="T6" fmla="*/ 56 w 87"/>
                <a:gd name="T7" fmla="*/ 51 h 73"/>
                <a:gd name="T8" fmla="*/ 55 w 87"/>
                <a:gd name="T9" fmla="*/ 45 h 73"/>
                <a:gd name="T10" fmla="*/ 69 w 87"/>
                <a:gd name="T11" fmla="*/ 36 h 73"/>
                <a:gd name="T12" fmla="*/ 60 w 87"/>
                <a:gd name="T13" fmla="*/ 25 h 73"/>
                <a:gd name="T14" fmla="*/ 60 w 87"/>
                <a:gd name="T15" fmla="*/ 14 h 73"/>
                <a:gd name="T16" fmla="*/ 57 w 87"/>
                <a:gd name="T17" fmla="*/ 6 h 73"/>
                <a:gd name="T18" fmla="*/ 50 w 87"/>
                <a:gd name="T19" fmla="*/ 2 h 73"/>
                <a:gd name="T20" fmla="*/ 43 w 87"/>
                <a:gd name="T21" fmla="*/ 0 h 73"/>
                <a:gd name="T22" fmla="*/ 32 w 87"/>
                <a:gd name="T23" fmla="*/ 4 h 73"/>
                <a:gd name="T24" fmla="*/ 27 w 87"/>
                <a:gd name="T25" fmla="*/ 18 h 73"/>
                <a:gd name="T26" fmla="*/ 27 w 87"/>
                <a:gd name="T27" fmla="*/ 23 h 73"/>
                <a:gd name="T28" fmla="*/ 18 w 87"/>
                <a:gd name="T29" fmla="*/ 36 h 73"/>
                <a:gd name="T30" fmla="*/ 18 w 87"/>
                <a:gd name="T31" fmla="*/ 36 h 73"/>
                <a:gd name="T32" fmla="*/ 32 w 87"/>
                <a:gd name="T33" fmla="*/ 45 h 73"/>
                <a:gd name="T34" fmla="*/ 32 w 87"/>
                <a:gd name="T35" fmla="*/ 47 h 73"/>
                <a:gd name="T36" fmla="*/ 30 w 87"/>
                <a:gd name="T37" fmla="*/ 52 h 73"/>
                <a:gd name="T38" fmla="*/ 30 w 87"/>
                <a:gd name="T39" fmla="*/ 52 h 73"/>
                <a:gd name="T40" fmla="*/ 26 w 87"/>
                <a:gd name="T41" fmla="*/ 58 h 73"/>
                <a:gd name="T42" fmla="*/ 26 w 87"/>
                <a:gd name="T43" fmla="*/ 59 h 73"/>
                <a:gd name="T44" fmla="*/ 4 w 87"/>
                <a:gd name="T45" fmla="*/ 67 h 73"/>
                <a:gd name="T46" fmla="*/ 0 w 87"/>
                <a:gd name="T47" fmla="*/ 72 h 73"/>
                <a:gd name="T48" fmla="*/ 0 w 87"/>
                <a:gd name="T49" fmla="*/ 73 h 73"/>
                <a:gd name="T50" fmla="*/ 87 w 87"/>
                <a:gd name="T51" fmla="*/ 73 h 73"/>
                <a:gd name="T52" fmla="*/ 83 w 87"/>
                <a:gd name="T53" fmla="*/ 6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7" h="73">
                  <a:moveTo>
                    <a:pt x="83" y="67"/>
                  </a:moveTo>
                  <a:cubicBezTo>
                    <a:pt x="77" y="64"/>
                    <a:pt x="70" y="62"/>
                    <a:pt x="64" y="59"/>
                  </a:cubicBezTo>
                  <a:cubicBezTo>
                    <a:pt x="61" y="58"/>
                    <a:pt x="58" y="55"/>
                    <a:pt x="58" y="51"/>
                  </a:cubicBezTo>
                  <a:cubicBezTo>
                    <a:pt x="57" y="51"/>
                    <a:pt x="57" y="51"/>
                    <a:pt x="56" y="51"/>
                  </a:cubicBezTo>
                  <a:cubicBezTo>
                    <a:pt x="56" y="51"/>
                    <a:pt x="55" y="51"/>
                    <a:pt x="55" y="45"/>
                  </a:cubicBezTo>
                  <a:cubicBezTo>
                    <a:pt x="61" y="44"/>
                    <a:pt x="65" y="41"/>
                    <a:pt x="69" y="36"/>
                  </a:cubicBezTo>
                  <a:cubicBezTo>
                    <a:pt x="63" y="35"/>
                    <a:pt x="60" y="31"/>
                    <a:pt x="60" y="25"/>
                  </a:cubicBezTo>
                  <a:cubicBezTo>
                    <a:pt x="59" y="21"/>
                    <a:pt x="60" y="17"/>
                    <a:pt x="60" y="14"/>
                  </a:cubicBezTo>
                  <a:cubicBezTo>
                    <a:pt x="60" y="11"/>
                    <a:pt x="59" y="9"/>
                    <a:pt x="57" y="6"/>
                  </a:cubicBezTo>
                  <a:cubicBezTo>
                    <a:pt x="55" y="4"/>
                    <a:pt x="52" y="3"/>
                    <a:pt x="50" y="2"/>
                  </a:cubicBezTo>
                  <a:cubicBezTo>
                    <a:pt x="47" y="0"/>
                    <a:pt x="45" y="0"/>
                    <a:pt x="43" y="0"/>
                  </a:cubicBezTo>
                  <a:cubicBezTo>
                    <a:pt x="39" y="0"/>
                    <a:pt x="35" y="1"/>
                    <a:pt x="32" y="4"/>
                  </a:cubicBezTo>
                  <a:cubicBezTo>
                    <a:pt x="27" y="7"/>
                    <a:pt x="26" y="12"/>
                    <a:pt x="27" y="18"/>
                  </a:cubicBezTo>
                  <a:cubicBezTo>
                    <a:pt x="27" y="20"/>
                    <a:pt x="27" y="21"/>
                    <a:pt x="27" y="23"/>
                  </a:cubicBezTo>
                  <a:cubicBezTo>
                    <a:pt x="27" y="29"/>
                    <a:pt x="25" y="34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1" y="41"/>
                    <a:pt x="26" y="44"/>
                    <a:pt x="32" y="45"/>
                  </a:cubicBezTo>
                  <a:cubicBezTo>
                    <a:pt x="32" y="46"/>
                    <a:pt x="32" y="46"/>
                    <a:pt x="32" y="47"/>
                  </a:cubicBezTo>
                  <a:cubicBezTo>
                    <a:pt x="32" y="50"/>
                    <a:pt x="31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6"/>
                    <a:pt x="26" y="58"/>
                  </a:cubicBezTo>
                  <a:cubicBezTo>
                    <a:pt x="26" y="58"/>
                    <a:pt x="26" y="58"/>
                    <a:pt x="26" y="59"/>
                  </a:cubicBezTo>
                  <a:cubicBezTo>
                    <a:pt x="21" y="61"/>
                    <a:pt x="11" y="64"/>
                    <a:pt x="4" y="67"/>
                  </a:cubicBezTo>
                  <a:cubicBezTo>
                    <a:pt x="2" y="68"/>
                    <a:pt x="0" y="70"/>
                    <a:pt x="0" y="72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9" y="73"/>
                    <a:pt x="58" y="73"/>
                    <a:pt x="87" y="73"/>
                  </a:cubicBezTo>
                  <a:cubicBezTo>
                    <a:pt x="87" y="70"/>
                    <a:pt x="85" y="68"/>
                    <a:pt x="83" y="67"/>
                  </a:cubicBez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4080066" y="3331208"/>
            <a:ext cx="4031865" cy="1015659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>
            <a:defPPr>
              <a:defRPr lang="zh-CN"/>
            </a:defPPr>
            <a:lvl1pPr>
              <a:defRPr sz="6000" b="1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dirty="0" smtClean="0"/>
              <a:t>分析与讨论</a:t>
            </a:r>
            <a:endParaRPr lang="zh-CN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4531311" y="4340645"/>
            <a:ext cx="3129375" cy="400105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 And Discussion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 flipH="1">
            <a:off x="-419102" y="3718119"/>
            <a:ext cx="4356100" cy="393049"/>
            <a:chOff x="743958" y="3475975"/>
            <a:chExt cx="753417" cy="0"/>
          </a:xfrm>
        </p:grpSpPr>
        <p:cxnSp>
          <p:nvCxnSpPr>
            <p:cNvPr id="48" name="直接连接符 47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组合 44"/>
          <p:cNvGrpSpPr/>
          <p:nvPr/>
        </p:nvGrpSpPr>
        <p:grpSpPr>
          <a:xfrm rot="10800000" flipH="1">
            <a:off x="8254999" y="3331208"/>
            <a:ext cx="4356100" cy="393049"/>
            <a:chOff x="743958" y="3475975"/>
            <a:chExt cx="753417" cy="0"/>
          </a:xfrm>
        </p:grpSpPr>
        <p:cxnSp>
          <p:nvCxnSpPr>
            <p:cNvPr id="46" name="直接连接符 45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0"/>
          <p:cNvSpPr>
            <a:spLocks noEditPoints="1"/>
          </p:cNvSpPr>
          <p:nvPr/>
        </p:nvSpPr>
        <p:spPr bwMode="auto">
          <a:xfrm flipH="1">
            <a:off x="4886795" y="1916888"/>
            <a:ext cx="247650" cy="246062"/>
          </a:xfrm>
          <a:custGeom>
            <a:avLst/>
            <a:gdLst>
              <a:gd name="T0" fmla="*/ 173 w 346"/>
              <a:gd name="T1" fmla="*/ 0 h 346"/>
              <a:gd name="T2" fmla="*/ 346 w 346"/>
              <a:gd name="T3" fmla="*/ 173 h 346"/>
              <a:gd name="T4" fmla="*/ 173 w 346"/>
              <a:gd name="T5" fmla="*/ 346 h 346"/>
              <a:gd name="T6" fmla="*/ 0 w 346"/>
              <a:gd name="T7" fmla="*/ 173 h 346"/>
              <a:gd name="T8" fmla="*/ 173 w 346"/>
              <a:gd name="T9" fmla="*/ 0 h 346"/>
              <a:gd name="T10" fmla="*/ 277 w 346"/>
              <a:gd name="T11" fmla="*/ 176 h 346"/>
              <a:gd name="T12" fmla="*/ 204 w 346"/>
              <a:gd name="T13" fmla="*/ 218 h 346"/>
              <a:gd name="T14" fmla="*/ 131 w 346"/>
              <a:gd name="T15" fmla="*/ 260 h 346"/>
              <a:gd name="T16" fmla="*/ 131 w 346"/>
              <a:gd name="T17" fmla="*/ 176 h 346"/>
              <a:gd name="T18" fmla="*/ 131 w 346"/>
              <a:gd name="T19" fmla="*/ 92 h 346"/>
              <a:gd name="T20" fmla="*/ 204 w 346"/>
              <a:gd name="T21" fmla="*/ 134 h 346"/>
              <a:gd name="T22" fmla="*/ 277 w 346"/>
              <a:gd name="T23" fmla="*/ 176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46" h="346">
                <a:moveTo>
                  <a:pt x="173" y="0"/>
                </a:moveTo>
                <a:cubicBezTo>
                  <a:pt x="268" y="0"/>
                  <a:pt x="346" y="77"/>
                  <a:pt x="346" y="173"/>
                </a:cubicBezTo>
                <a:cubicBezTo>
                  <a:pt x="346" y="268"/>
                  <a:pt x="268" y="346"/>
                  <a:pt x="173" y="346"/>
                </a:cubicBezTo>
                <a:cubicBezTo>
                  <a:pt x="77" y="346"/>
                  <a:pt x="0" y="268"/>
                  <a:pt x="0" y="173"/>
                </a:cubicBezTo>
                <a:cubicBezTo>
                  <a:pt x="0" y="77"/>
                  <a:pt x="77" y="0"/>
                  <a:pt x="173" y="0"/>
                </a:cubicBezTo>
                <a:close/>
                <a:moveTo>
                  <a:pt x="277" y="176"/>
                </a:moveTo>
                <a:lnTo>
                  <a:pt x="204" y="218"/>
                </a:lnTo>
                <a:lnTo>
                  <a:pt x="131" y="260"/>
                </a:lnTo>
                <a:lnTo>
                  <a:pt x="131" y="176"/>
                </a:lnTo>
                <a:lnTo>
                  <a:pt x="131" y="92"/>
                </a:lnTo>
                <a:lnTo>
                  <a:pt x="204" y="134"/>
                </a:lnTo>
                <a:lnTo>
                  <a:pt x="277" y="176"/>
                </a:lnTo>
                <a:close/>
              </a:path>
            </a:pathLst>
          </a:custGeom>
          <a:solidFill>
            <a:srgbClr val="5051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" name="Freeform 11"/>
          <p:cNvSpPr>
            <a:spLocks noEditPoints="1"/>
          </p:cNvSpPr>
          <p:nvPr/>
        </p:nvSpPr>
        <p:spPr bwMode="auto">
          <a:xfrm flipH="1">
            <a:off x="7060736" y="2837911"/>
            <a:ext cx="247650" cy="246063"/>
          </a:xfrm>
          <a:custGeom>
            <a:avLst/>
            <a:gdLst>
              <a:gd name="T0" fmla="*/ 173 w 346"/>
              <a:gd name="T1" fmla="*/ 0 h 346"/>
              <a:gd name="T2" fmla="*/ 0 w 346"/>
              <a:gd name="T3" fmla="*/ 173 h 346"/>
              <a:gd name="T4" fmla="*/ 173 w 346"/>
              <a:gd name="T5" fmla="*/ 346 h 346"/>
              <a:gd name="T6" fmla="*/ 346 w 346"/>
              <a:gd name="T7" fmla="*/ 173 h 346"/>
              <a:gd name="T8" fmla="*/ 173 w 346"/>
              <a:gd name="T9" fmla="*/ 0 h 346"/>
              <a:gd name="T10" fmla="*/ 69 w 346"/>
              <a:gd name="T11" fmla="*/ 177 h 346"/>
              <a:gd name="T12" fmla="*/ 142 w 346"/>
              <a:gd name="T13" fmla="*/ 219 h 346"/>
              <a:gd name="T14" fmla="*/ 215 w 346"/>
              <a:gd name="T15" fmla="*/ 261 h 346"/>
              <a:gd name="T16" fmla="*/ 215 w 346"/>
              <a:gd name="T17" fmla="*/ 177 h 346"/>
              <a:gd name="T18" fmla="*/ 215 w 346"/>
              <a:gd name="T19" fmla="*/ 93 h 346"/>
              <a:gd name="T20" fmla="*/ 142 w 346"/>
              <a:gd name="T21" fmla="*/ 135 h 346"/>
              <a:gd name="T22" fmla="*/ 69 w 346"/>
              <a:gd name="T23" fmla="*/ 177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46" h="346">
                <a:moveTo>
                  <a:pt x="173" y="0"/>
                </a:moveTo>
                <a:cubicBezTo>
                  <a:pt x="78" y="0"/>
                  <a:pt x="0" y="78"/>
                  <a:pt x="0" y="173"/>
                </a:cubicBezTo>
                <a:cubicBezTo>
                  <a:pt x="0" y="269"/>
                  <a:pt x="78" y="346"/>
                  <a:pt x="173" y="346"/>
                </a:cubicBezTo>
                <a:cubicBezTo>
                  <a:pt x="269" y="346"/>
                  <a:pt x="346" y="269"/>
                  <a:pt x="346" y="173"/>
                </a:cubicBezTo>
                <a:cubicBezTo>
                  <a:pt x="346" y="78"/>
                  <a:pt x="269" y="0"/>
                  <a:pt x="173" y="0"/>
                </a:cubicBezTo>
                <a:close/>
                <a:moveTo>
                  <a:pt x="69" y="177"/>
                </a:moveTo>
                <a:lnTo>
                  <a:pt x="142" y="219"/>
                </a:lnTo>
                <a:lnTo>
                  <a:pt x="215" y="261"/>
                </a:lnTo>
                <a:lnTo>
                  <a:pt x="215" y="177"/>
                </a:lnTo>
                <a:lnTo>
                  <a:pt x="215" y="93"/>
                </a:lnTo>
                <a:lnTo>
                  <a:pt x="142" y="135"/>
                </a:lnTo>
                <a:lnTo>
                  <a:pt x="69" y="177"/>
                </a:lnTo>
                <a:close/>
              </a:path>
            </a:pathLst>
          </a:custGeom>
          <a:solidFill>
            <a:srgbClr val="5051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Freeform 12"/>
          <p:cNvSpPr>
            <a:spLocks noEditPoints="1"/>
          </p:cNvSpPr>
          <p:nvPr/>
        </p:nvSpPr>
        <p:spPr bwMode="auto">
          <a:xfrm flipH="1">
            <a:off x="4886795" y="3700973"/>
            <a:ext cx="247650" cy="246062"/>
          </a:xfrm>
          <a:custGeom>
            <a:avLst/>
            <a:gdLst>
              <a:gd name="T0" fmla="*/ 173 w 346"/>
              <a:gd name="T1" fmla="*/ 0 h 346"/>
              <a:gd name="T2" fmla="*/ 346 w 346"/>
              <a:gd name="T3" fmla="*/ 173 h 346"/>
              <a:gd name="T4" fmla="*/ 173 w 346"/>
              <a:gd name="T5" fmla="*/ 346 h 346"/>
              <a:gd name="T6" fmla="*/ 0 w 346"/>
              <a:gd name="T7" fmla="*/ 173 h 346"/>
              <a:gd name="T8" fmla="*/ 173 w 346"/>
              <a:gd name="T9" fmla="*/ 0 h 346"/>
              <a:gd name="T10" fmla="*/ 277 w 346"/>
              <a:gd name="T11" fmla="*/ 176 h 346"/>
              <a:gd name="T12" fmla="*/ 204 w 346"/>
              <a:gd name="T13" fmla="*/ 218 h 346"/>
              <a:gd name="T14" fmla="*/ 131 w 346"/>
              <a:gd name="T15" fmla="*/ 260 h 346"/>
              <a:gd name="T16" fmla="*/ 131 w 346"/>
              <a:gd name="T17" fmla="*/ 176 h 346"/>
              <a:gd name="T18" fmla="*/ 131 w 346"/>
              <a:gd name="T19" fmla="*/ 92 h 346"/>
              <a:gd name="T20" fmla="*/ 204 w 346"/>
              <a:gd name="T21" fmla="*/ 134 h 346"/>
              <a:gd name="T22" fmla="*/ 277 w 346"/>
              <a:gd name="T23" fmla="*/ 176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46" h="346">
                <a:moveTo>
                  <a:pt x="173" y="0"/>
                </a:moveTo>
                <a:cubicBezTo>
                  <a:pt x="268" y="0"/>
                  <a:pt x="346" y="77"/>
                  <a:pt x="346" y="173"/>
                </a:cubicBezTo>
                <a:cubicBezTo>
                  <a:pt x="346" y="268"/>
                  <a:pt x="268" y="346"/>
                  <a:pt x="173" y="346"/>
                </a:cubicBezTo>
                <a:cubicBezTo>
                  <a:pt x="77" y="346"/>
                  <a:pt x="0" y="268"/>
                  <a:pt x="0" y="173"/>
                </a:cubicBezTo>
                <a:cubicBezTo>
                  <a:pt x="0" y="77"/>
                  <a:pt x="77" y="0"/>
                  <a:pt x="173" y="0"/>
                </a:cubicBezTo>
                <a:close/>
                <a:moveTo>
                  <a:pt x="277" y="176"/>
                </a:moveTo>
                <a:lnTo>
                  <a:pt x="204" y="218"/>
                </a:lnTo>
                <a:lnTo>
                  <a:pt x="131" y="260"/>
                </a:lnTo>
                <a:lnTo>
                  <a:pt x="131" y="176"/>
                </a:lnTo>
                <a:lnTo>
                  <a:pt x="131" y="92"/>
                </a:lnTo>
                <a:lnTo>
                  <a:pt x="204" y="134"/>
                </a:lnTo>
                <a:lnTo>
                  <a:pt x="277" y="176"/>
                </a:lnTo>
                <a:close/>
              </a:path>
            </a:pathLst>
          </a:custGeom>
          <a:solidFill>
            <a:srgbClr val="5051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Freeform 13"/>
          <p:cNvSpPr>
            <a:spLocks noEditPoints="1"/>
          </p:cNvSpPr>
          <p:nvPr/>
        </p:nvSpPr>
        <p:spPr bwMode="auto">
          <a:xfrm flipH="1">
            <a:off x="7061814" y="4581010"/>
            <a:ext cx="247650" cy="246063"/>
          </a:xfrm>
          <a:custGeom>
            <a:avLst/>
            <a:gdLst>
              <a:gd name="T0" fmla="*/ 173 w 346"/>
              <a:gd name="T1" fmla="*/ 0 h 346"/>
              <a:gd name="T2" fmla="*/ 0 w 346"/>
              <a:gd name="T3" fmla="*/ 173 h 346"/>
              <a:gd name="T4" fmla="*/ 173 w 346"/>
              <a:gd name="T5" fmla="*/ 346 h 346"/>
              <a:gd name="T6" fmla="*/ 346 w 346"/>
              <a:gd name="T7" fmla="*/ 173 h 346"/>
              <a:gd name="T8" fmla="*/ 173 w 346"/>
              <a:gd name="T9" fmla="*/ 0 h 346"/>
              <a:gd name="T10" fmla="*/ 69 w 346"/>
              <a:gd name="T11" fmla="*/ 177 h 346"/>
              <a:gd name="T12" fmla="*/ 142 w 346"/>
              <a:gd name="T13" fmla="*/ 219 h 346"/>
              <a:gd name="T14" fmla="*/ 215 w 346"/>
              <a:gd name="T15" fmla="*/ 261 h 346"/>
              <a:gd name="T16" fmla="*/ 215 w 346"/>
              <a:gd name="T17" fmla="*/ 177 h 346"/>
              <a:gd name="T18" fmla="*/ 215 w 346"/>
              <a:gd name="T19" fmla="*/ 93 h 346"/>
              <a:gd name="T20" fmla="*/ 142 w 346"/>
              <a:gd name="T21" fmla="*/ 135 h 346"/>
              <a:gd name="T22" fmla="*/ 69 w 346"/>
              <a:gd name="T23" fmla="*/ 177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46" h="346">
                <a:moveTo>
                  <a:pt x="173" y="0"/>
                </a:moveTo>
                <a:cubicBezTo>
                  <a:pt x="78" y="0"/>
                  <a:pt x="0" y="78"/>
                  <a:pt x="0" y="173"/>
                </a:cubicBezTo>
                <a:cubicBezTo>
                  <a:pt x="0" y="269"/>
                  <a:pt x="78" y="346"/>
                  <a:pt x="173" y="346"/>
                </a:cubicBezTo>
                <a:cubicBezTo>
                  <a:pt x="269" y="346"/>
                  <a:pt x="346" y="269"/>
                  <a:pt x="346" y="173"/>
                </a:cubicBezTo>
                <a:cubicBezTo>
                  <a:pt x="346" y="78"/>
                  <a:pt x="269" y="0"/>
                  <a:pt x="173" y="0"/>
                </a:cubicBezTo>
                <a:close/>
                <a:moveTo>
                  <a:pt x="69" y="177"/>
                </a:moveTo>
                <a:lnTo>
                  <a:pt x="142" y="219"/>
                </a:lnTo>
                <a:lnTo>
                  <a:pt x="215" y="261"/>
                </a:lnTo>
                <a:lnTo>
                  <a:pt x="215" y="177"/>
                </a:lnTo>
                <a:lnTo>
                  <a:pt x="215" y="93"/>
                </a:lnTo>
                <a:lnTo>
                  <a:pt x="142" y="135"/>
                </a:lnTo>
                <a:lnTo>
                  <a:pt x="69" y="177"/>
                </a:lnTo>
                <a:close/>
              </a:path>
            </a:pathLst>
          </a:custGeom>
          <a:solidFill>
            <a:srgbClr val="5051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9" name="Freeform 14"/>
          <p:cNvSpPr>
            <a:spLocks noEditPoints="1"/>
          </p:cNvSpPr>
          <p:nvPr/>
        </p:nvSpPr>
        <p:spPr bwMode="auto">
          <a:xfrm flipH="1">
            <a:off x="4882537" y="5531429"/>
            <a:ext cx="247650" cy="246062"/>
          </a:xfrm>
          <a:custGeom>
            <a:avLst/>
            <a:gdLst>
              <a:gd name="T0" fmla="*/ 173 w 346"/>
              <a:gd name="T1" fmla="*/ 0 h 346"/>
              <a:gd name="T2" fmla="*/ 346 w 346"/>
              <a:gd name="T3" fmla="*/ 173 h 346"/>
              <a:gd name="T4" fmla="*/ 173 w 346"/>
              <a:gd name="T5" fmla="*/ 346 h 346"/>
              <a:gd name="T6" fmla="*/ 0 w 346"/>
              <a:gd name="T7" fmla="*/ 173 h 346"/>
              <a:gd name="T8" fmla="*/ 173 w 346"/>
              <a:gd name="T9" fmla="*/ 0 h 346"/>
              <a:gd name="T10" fmla="*/ 277 w 346"/>
              <a:gd name="T11" fmla="*/ 177 h 346"/>
              <a:gd name="T12" fmla="*/ 204 w 346"/>
              <a:gd name="T13" fmla="*/ 219 h 346"/>
              <a:gd name="T14" fmla="*/ 131 w 346"/>
              <a:gd name="T15" fmla="*/ 261 h 346"/>
              <a:gd name="T16" fmla="*/ 131 w 346"/>
              <a:gd name="T17" fmla="*/ 177 h 346"/>
              <a:gd name="T18" fmla="*/ 131 w 346"/>
              <a:gd name="T19" fmla="*/ 93 h 346"/>
              <a:gd name="T20" fmla="*/ 204 w 346"/>
              <a:gd name="T21" fmla="*/ 135 h 346"/>
              <a:gd name="T22" fmla="*/ 277 w 346"/>
              <a:gd name="T23" fmla="*/ 177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46" h="346">
                <a:moveTo>
                  <a:pt x="173" y="0"/>
                </a:moveTo>
                <a:cubicBezTo>
                  <a:pt x="268" y="0"/>
                  <a:pt x="346" y="78"/>
                  <a:pt x="346" y="173"/>
                </a:cubicBezTo>
                <a:cubicBezTo>
                  <a:pt x="346" y="269"/>
                  <a:pt x="268" y="346"/>
                  <a:pt x="173" y="346"/>
                </a:cubicBezTo>
                <a:cubicBezTo>
                  <a:pt x="77" y="346"/>
                  <a:pt x="0" y="269"/>
                  <a:pt x="0" y="173"/>
                </a:cubicBezTo>
                <a:cubicBezTo>
                  <a:pt x="0" y="78"/>
                  <a:pt x="77" y="0"/>
                  <a:pt x="173" y="0"/>
                </a:cubicBezTo>
                <a:close/>
                <a:moveTo>
                  <a:pt x="277" y="177"/>
                </a:moveTo>
                <a:lnTo>
                  <a:pt x="204" y="219"/>
                </a:lnTo>
                <a:lnTo>
                  <a:pt x="131" y="261"/>
                </a:lnTo>
                <a:lnTo>
                  <a:pt x="131" y="177"/>
                </a:lnTo>
                <a:lnTo>
                  <a:pt x="131" y="93"/>
                </a:lnTo>
                <a:lnTo>
                  <a:pt x="204" y="135"/>
                </a:lnTo>
                <a:lnTo>
                  <a:pt x="277" y="177"/>
                </a:lnTo>
                <a:close/>
              </a:path>
            </a:pathLst>
          </a:custGeom>
          <a:solidFill>
            <a:srgbClr val="5051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5324427" y="1530802"/>
            <a:ext cx="1136462" cy="1135465"/>
            <a:chOff x="1314269" y="3137941"/>
            <a:chExt cx="1907896" cy="1906222"/>
          </a:xfrm>
        </p:grpSpPr>
        <p:sp>
          <p:nvSpPr>
            <p:cNvPr id="46" name="Oval 6"/>
            <p:cNvSpPr>
              <a:spLocks noChangeArrowheads="1"/>
            </p:cNvSpPr>
            <p:nvPr/>
          </p:nvSpPr>
          <p:spPr bwMode="auto">
            <a:xfrm flipH="1">
              <a:off x="1314269" y="3137941"/>
              <a:ext cx="1907896" cy="190622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47" name="Oval 14"/>
            <p:cNvSpPr>
              <a:spLocks noChangeArrowheads="1"/>
            </p:cNvSpPr>
            <p:nvPr/>
          </p:nvSpPr>
          <p:spPr bwMode="auto">
            <a:xfrm flipH="1">
              <a:off x="1455418" y="3277458"/>
              <a:ext cx="1625600" cy="1625600"/>
            </a:xfrm>
            <a:prstGeom prst="ellipse">
              <a:avLst/>
            </a:prstGeom>
            <a:solidFill>
              <a:srgbClr val="005CA7"/>
            </a:solidFill>
            <a:ln w="5715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2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48" name="TextBox 14"/>
            <p:cNvSpPr txBox="1"/>
            <p:nvPr/>
          </p:nvSpPr>
          <p:spPr>
            <a:xfrm flipH="1">
              <a:off x="1730444" y="3626055"/>
              <a:ext cx="1045037" cy="878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en-US" altLang="zh-CN" sz="28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751984" y="2395179"/>
            <a:ext cx="1136462" cy="1135465"/>
            <a:chOff x="1314269" y="3137941"/>
            <a:chExt cx="1907896" cy="1906222"/>
          </a:xfrm>
        </p:grpSpPr>
        <p:sp>
          <p:nvSpPr>
            <p:cNvPr id="50" name="Oval 6"/>
            <p:cNvSpPr>
              <a:spLocks noChangeArrowheads="1"/>
            </p:cNvSpPr>
            <p:nvPr/>
          </p:nvSpPr>
          <p:spPr bwMode="auto">
            <a:xfrm flipH="1">
              <a:off x="1314269" y="3137941"/>
              <a:ext cx="1907896" cy="190622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51" name="Oval 14"/>
            <p:cNvSpPr>
              <a:spLocks noChangeArrowheads="1"/>
            </p:cNvSpPr>
            <p:nvPr/>
          </p:nvSpPr>
          <p:spPr bwMode="auto">
            <a:xfrm flipH="1">
              <a:off x="1455418" y="3277458"/>
              <a:ext cx="1625600" cy="1625600"/>
            </a:xfrm>
            <a:prstGeom prst="ellipse">
              <a:avLst/>
            </a:prstGeom>
            <a:solidFill>
              <a:srgbClr val="005CA7"/>
            </a:solidFill>
            <a:ln w="5715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2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52" name="TextBox 14"/>
            <p:cNvSpPr txBox="1"/>
            <p:nvPr/>
          </p:nvSpPr>
          <p:spPr>
            <a:xfrm flipH="1">
              <a:off x="1730444" y="3626055"/>
              <a:ext cx="1045037" cy="878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en-US" altLang="zh-CN" sz="28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294735" y="3271643"/>
            <a:ext cx="1136462" cy="1135465"/>
            <a:chOff x="1314269" y="3137941"/>
            <a:chExt cx="1907896" cy="1906222"/>
          </a:xfrm>
        </p:grpSpPr>
        <p:sp>
          <p:nvSpPr>
            <p:cNvPr id="54" name="Oval 6"/>
            <p:cNvSpPr>
              <a:spLocks noChangeArrowheads="1"/>
            </p:cNvSpPr>
            <p:nvPr/>
          </p:nvSpPr>
          <p:spPr bwMode="auto">
            <a:xfrm flipH="1">
              <a:off x="1314269" y="3137941"/>
              <a:ext cx="1907896" cy="190622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55" name="Oval 14"/>
            <p:cNvSpPr>
              <a:spLocks noChangeArrowheads="1"/>
            </p:cNvSpPr>
            <p:nvPr/>
          </p:nvSpPr>
          <p:spPr bwMode="auto">
            <a:xfrm flipH="1">
              <a:off x="1455418" y="3277458"/>
              <a:ext cx="1625600" cy="1625600"/>
            </a:xfrm>
            <a:prstGeom prst="ellipse">
              <a:avLst/>
            </a:prstGeom>
            <a:solidFill>
              <a:srgbClr val="005CA7"/>
            </a:solidFill>
            <a:ln w="5715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2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56" name="TextBox 14"/>
            <p:cNvSpPr txBox="1"/>
            <p:nvPr/>
          </p:nvSpPr>
          <p:spPr>
            <a:xfrm flipH="1">
              <a:off x="1730444" y="3626055"/>
              <a:ext cx="1045037" cy="878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en-US" altLang="zh-CN" sz="28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751984" y="4152314"/>
            <a:ext cx="1136462" cy="1135465"/>
            <a:chOff x="1314269" y="3137941"/>
            <a:chExt cx="1907896" cy="1906222"/>
          </a:xfrm>
        </p:grpSpPr>
        <p:sp>
          <p:nvSpPr>
            <p:cNvPr id="58" name="Oval 6"/>
            <p:cNvSpPr>
              <a:spLocks noChangeArrowheads="1"/>
            </p:cNvSpPr>
            <p:nvPr/>
          </p:nvSpPr>
          <p:spPr bwMode="auto">
            <a:xfrm flipH="1">
              <a:off x="1314269" y="3137941"/>
              <a:ext cx="1907896" cy="190622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59" name="Oval 14"/>
            <p:cNvSpPr>
              <a:spLocks noChangeArrowheads="1"/>
            </p:cNvSpPr>
            <p:nvPr/>
          </p:nvSpPr>
          <p:spPr bwMode="auto">
            <a:xfrm flipH="1">
              <a:off x="1455418" y="3277458"/>
              <a:ext cx="1625600" cy="1625600"/>
            </a:xfrm>
            <a:prstGeom prst="ellipse">
              <a:avLst/>
            </a:prstGeom>
            <a:solidFill>
              <a:srgbClr val="005CA7"/>
            </a:solidFill>
            <a:ln w="5715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2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60" name="TextBox 14"/>
            <p:cNvSpPr txBox="1"/>
            <p:nvPr/>
          </p:nvSpPr>
          <p:spPr>
            <a:xfrm flipH="1">
              <a:off x="1730444" y="3626055"/>
              <a:ext cx="1045037" cy="878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en-US" altLang="zh-CN" sz="28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5323618" y="5060213"/>
            <a:ext cx="1136462" cy="1135465"/>
            <a:chOff x="1314269" y="3137941"/>
            <a:chExt cx="1907896" cy="1906222"/>
          </a:xfrm>
        </p:grpSpPr>
        <p:sp>
          <p:nvSpPr>
            <p:cNvPr id="62" name="Oval 6"/>
            <p:cNvSpPr>
              <a:spLocks noChangeArrowheads="1"/>
            </p:cNvSpPr>
            <p:nvPr/>
          </p:nvSpPr>
          <p:spPr bwMode="auto">
            <a:xfrm flipH="1">
              <a:off x="1314269" y="3137941"/>
              <a:ext cx="1907896" cy="190622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63" name="Oval 14"/>
            <p:cNvSpPr>
              <a:spLocks noChangeArrowheads="1"/>
            </p:cNvSpPr>
            <p:nvPr/>
          </p:nvSpPr>
          <p:spPr bwMode="auto">
            <a:xfrm flipH="1">
              <a:off x="1455418" y="3277458"/>
              <a:ext cx="1625600" cy="1625600"/>
            </a:xfrm>
            <a:prstGeom prst="ellipse">
              <a:avLst/>
            </a:prstGeom>
            <a:solidFill>
              <a:srgbClr val="005CA7"/>
            </a:solidFill>
            <a:ln w="5715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2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64" name="TextBox 14"/>
            <p:cNvSpPr txBox="1"/>
            <p:nvPr/>
          </p:nvSpPr>
          <p:spPr>
            <a:xfrm flipH="1">
              <a:off x="1730444" y="3626055"/>
              <a:ext cx="1045037" cy="878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en-US" altLang="zh-CN" sz="28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681045" y="2410390"/>
            <a:ext cx="3494954" cy="1261876"/>
            <a:chOff x="7681045" y="2410390"/>
            <a:chExt cx="3494954" cy="1261876"/>
          </a:xfrm>
        </p:grpSpPr>
        <p:sp>
          <p:nvSpPr>
            <p:cNvPr id="65" name="矩形 64"/>
            <p:cNvSpPr/>
            <p:nvPr/>
          </p:nvSpPr>
          <p:spPr>
            <a:xfrm>
              <a:off x="7681045" y="2748940"/>
              <a:ext cx="3494954" cy="92332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7681045" y="2410390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681045" y="4085614"/>
            <a:ext cx="3494954" cy="1261876"/>
            <a:chOff x="7681045" y="4085614"/>
            <a:chExt cx="3494954" cy="1261876"/>
          </a:xfrm>
        </p:grpSpPr>
        <p:sp>
          <p:nvSpPr>
            <p:cNvPr id="68" name="矩形 67"/>
            <p:cNvSpPr/>
            <p:nvPr/>
          </p:nvSpPr>
          <p:spPr>
            <a:xfrm>
              <a:off x="7681045" y="4424164"/>
              <a:ext cx="3494954" cy="92332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7681045" y="4085614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036874" y="1456382"/>
            <a:ext cx="3519579" cy="1208421"/>
            <a:chOff x="1036874" y="1456382"/>
            <a:chExt cx="3519579" cy="1208421"/>
          </a:xfrm>
        </p:grpSpPr>
        <p:sp>
          <p:nvSpPr>
            <p:cNvPr id="71" name="矩形 70"/>
            <p:cNvSpPr/>
            <p:nvPr/>
          </p:nvSpPr>
          <p:spPr>
            <a:xfrm>
              <a:off x="1036874" y="1741477"/>
              <a:ext cx="3494954" cy="92332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935505" y="1456382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036874" y="3244246"/>
            <a:ext cx="3536992" cy="896128"/>
            <a:chOff x="1036874" y="3244246"/>
            <a:chExt cx="3536992" cy="896128"/>
          </a:xfrm>
        </p:grpSpPr>
        <p:sp>
          <p:nvSpPr>
            <p:cNvPr id="74" name="矩形 73"/>
            <p:cNvSpPr/>
            <p:nvPr/>
          </p:nvSpPr>
          <p:spPr>
            <a:xfrm>
              <a:off x="1036874" y="3526684"/>
              <a:ext cx="3494954" cy="613690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亮亮图文旗舰店</a:t>
              </a:r>
              <a:endParaRPr lang="zh-CN" altLang="en-US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>
                <a:lnSpc>
                  <a:spcPct val="150000"/>
                </a:lnSpc>
              </a:pPr>
              <a:r>
                <a:rPr lang="en-US" altLang="zh-CN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https://liangliangtuwen.tmall.com</a:t>
              </a:r>
              <a:endParaRPr lang="en-US" altLang="zh-CN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952918" y="3244246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015855" y="4995843"/>
            <a:ext cx="3536992" cy="1205764"/>
            <a:chOff x="1015855" y="4995843"/>
            <a:chExt cx="3536992" cy="1205764"/>
          </a:xfrm>
        </p:grpSpPr>
        <p:sp>
          <p:nvSpPr>
            <p:cNvPr id="77" name="矩形 76"/>
            <p:cNvSpPr/>
            <p:nvPr/>
          </p:nvSpPr>
          <p:spPr>
            <a:xfrm>
              <a:off x="1015855" y="5278281"/>
              <a:ext cx="3494954" cy="92332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2931899" y="4995843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80" name="直接连接符 79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组合 81"/>
          <p:cNvGrpSpPr/>
          <p:nvPr/>
        </p:nvGrpSpPr>
        <p:grpSpPr>
          <a:xfrm>
            <a:off x="811962" y="300264"/>
            <a:ext cx="3112006" cy="523220"/>
            <a:chOff x="811962" y="300264"/>
            <a:chExt cx="3112006" cy="523220"/>
          </a:xfrm>
        </p:grpSpPr>
        <p:sp>
          <p:nvSpPr>
            <p:cNvPr id="83" name="圆角矩形 82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文本框 1"/>
            <p:cNvSpPr>
              <a:spLocks noChangeArrowheads="1"/>
            </p:cNvSpPr>
            <p:nvPr/>
          </p:nvSpPr>
          <p:spPr bwMode="auto">
            <a:xfrm>
              <a:off x="811962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四、分析与讨论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000"/>
                            </p:stCondLst>
                            <p:childTnLst>
                              <p:par>
                                <p:cTn id="6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右箭头 41"/>
          <p:cNvSpPr/>
          <p:nvPr/>
        </p:nvSpPr>
        <p:spPr>
          <a:xfrm>
            <a:off x="6296939" y="3290454"/>
            <a:ext cx="1367389" cy="359874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5000"/>
            </a:avLst>
          </a:prstGeom>
          <a:solidFill>
            <a:srgbClr val="005CA7"/>
          </a:solidFill>
          <a:ln w="28575" cap="flat">
            <a:solidFill>
              <a:schemeClr val="bg2"/>
            </a:solidFill>
            <a:prstDash val="solid"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algn="ctr">
              <a:lnSpc>
                <a:spcPct val="200000"/>
              </a:lnSpc>
              <a:spcBef>
                <a:spcPct val="20000"/>
              </a:spcBef>
            </a:pPr>
            <a:endParaRPr lang="zh-CN" altLang="en-US" sz="2000">
              <a:solidFill>
                <a:schemeClr val="tx2"/>
              </a:solidFill>
              <a:latin typeface="Lifeline JL" panose="00000400000000000000" pitchFamily="2" charset="0"/>
              <a:ea typeface="微软雅黑" panose="020B0503020204020204" pitchFamily="34" charset="-122"/>
            </a:endParaRPr>
          </a:p>
        </p:txBody>
      </p:sp>
      <p:sp>
        <p:nvSpPr>
          <p:cNvPr id="5" name="圆角右箭头 52"/>
          <p:cNvSpPr/>
          <p:nvPr/>
        </p:nvSpPr>
        <p:spPr>
          <a:xfrm flipH="1">
            <a:off x="4353764" y="3290454"/>
            <a:ext cx="1367389" cy="359874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5000"/>
            </a:avLst>
          </a:prstGeom>
          <a:solidFill>
            <a:srgbClr val="005CA7"/>
          </a:solidFill>
          <a:ln w="28575" cap="flat">
            <a:solidFill>
              <a:schemeClr val="bg2"/>
            </a:solidFill>
            <a:prstDash val="solid"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algn="ctr">
              <a:lnSpc>
                <a:spcPct val="200000"/>
              </a:lnSpc>
              <a:spcBef>
                <a:spcPct val="20000"/>
              </a:spcBef>
            </a:pPr>
            <a:endParaRPr lang="zh-CN" altLang="en-US" sz="2000">
              <a:solidFill>
                <a:schemeClr val="tx2"/>
              </a:solidFill>
              <a:latin typeface="Lifeline JL" panose="00000400000000000000" pitchFamily="2" charset="0"/>
              <a:ea typeface="微软雅黑" panose="020B0503020204020204" pitchFamily="34" charset="-122"/>
            </a:endParaRPr>
          </a:p>
        </p:txBody>
      </p:sp>
      <p:sp>
        <p:nvSpPr>
          <p:cNvPr id="6" name="圆角右箭头 61"/>
          <p:cNvSpPr/>
          <p:nvPr/>
        </p:nvSpPr>
        <p:spPr>
          <a:xfrm>
            <a:off x="6711918" y="4365318"/>
            <a:ext cx="1360585" cy="2523884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5000"/>
            </a:avLst>
          </a:prstGeom>
          <a:solidFill>
            <a:srgbClr val="005CA7"/>
          </a:solidFill>
          <a:ln w="28575" cap="flat">
            <a:solidFill>
              <a:schemeClr val="bg2"/>
            </a:solidFill>
            <a:prstDash val="solid"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algn="ctr">
              <a:lnSpc>
                <a:spcPct val="200000"/>
              </a:lnSpc>
              <a:spcBef>
                <a:spcPct val="20000"/>
              </a:spcBef>
            </a:pPr>
            <a:endParaRPr lang="zh-CN" altLang="en-US" sz="2000">
              <a:solidFill>
                <a:schemeClr val="tx2"/>
              </a:solidFill>
              <a:latin typeface="Lifeline JL" panose="00000400000000000000" pitchFamily="2" charset="0"/>
              <a:ea typeface="微软雅黑" panose="020B0503020204020204" pitchFamily="34" charset="-122"/>
            </a:endParaRPr>
          </a:p>
        </p:txBody>
      </p:sp>
      <p:sp>
        <p:nvSpPr>
          <p:cNvPr id="7" name="圆角右箭头 83"/>
          <p:cNvSpPr/>
          <p:nvPr/>
        </p:nvSpPr>
        <p:spPr>
          <a:xfrm flipH="1">
            <a:off x="3942188" y="4365318"/>
            <a:ext cx="1360585" cy="2523884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5000"/>
            </a:avLst>
          </a:prstGeom>
          <a:solidFill>
            <a:srgbClr val="005CA7"/>
          </a:solidFill>
          <a:ln w="28575" cap="flat">
            <a:solidFill>
              <a:schemeClr val="bg2"/>
            </a:solidFill>
            <a:prstDash val="solid"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algn="ctr">
              <a:lnSpc>
                <a:spcPct val="200000"/>
              </a:lnSpc>
              <a:spcBef>
                <a:spcPct val="20000"/>
              </a:spcBef>
            </a:pPr>
            <a:endParaRPr lang="zh-CN" altLang="en-US" sz="2000">
              <a:solidFill>
                <a:schemeClr val="tx2"/>
              </a:solidFill>
              <a:latin typeface="Lifeline JL" panose="00000400000000000000" pitchFamily="2" charset="0"/>
              <a:ea typeface="微软雅黑" panose="020B0503020204020204" pitchFamily="34" charset="-122"/>
            </a:endParaRPr>
          </a:p>
        </p:txBody>
      </p:sp>
      <p:sp>
        <p:nvSpPr>
          <p:cNvPr id="8" name="上箭头 45"/>
          <p:cNvSpPr/>
          <p:nvPr/>
        </p:nvSpPr>
        <p:spPr>
          <a:xfrm>
            <a:off x="5677875" y="2785286"/>
            <a:ext cx="693899" cy="4103915"/>
          </a:xfrm>
          <a:prstGeom prst="upArrow">
            <a:avLst/>
          </a:prstGeom>
          <a:solidFill>
            <a:srgbClr val="005CA7"/>
          </a:solidFill>
          <a:ln w="28575" cap="flat">
            <a:solidFill>
              <a:schemeClr val="bg2"/>
            </a:solidFill>
            <a:prstDash val="solid"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algn="ctr">
              <a:lnSpc>
                <a:spcPct val="200000"/>
              </a:lnSpc>
              <a:spcBef>
                <a:spcPct val="20000"/>
              </a:spcBef>
            </a:pPr>
            <a:endParaRPr lang="zh-CN" altLang="en-US" sz="2000">
              <a:solidFill>
                <a:schemeClr val="tx2"/>
              </a:solidFill>
              <a:latin typeface="Lifeline JL" panose="00000400000000000000" pitchFamily="2" charset="0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961086" y="1592099"/>
            <a:ext cx="2127475" cy="968041"/>
            <a:chOff x="2374464" y="1456382"/>
            <a:chExt cx="2127475" cy="968041"/>
          </a:xfrm>
        </p:grpSpPr>
        <p:sp>
          <p:nvSpPr>
            <p:cNvPr id="29" name="矩形 28"/>
            <p:cNvSpPr/>
            <p:nvPr/>
          </p:nvSpPr>
          <p:spPr>
            <a:xfrm>
              <a:off x="2374464" y="1778096"/>
              <a:ext cx="212747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2935505" y="1456382"/>
              <a:ext cx="1005395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743217" y="2766300"/>
            <a:ext cx="2127475" cy="968041"/>
            <a:chOff x="2374464" y="1456382"/>
            <a:chExt cx="2127475" cy="968041"/>
          </a:xfrm>
        </p:grpSpPr>
        <p:sp>
          <p:nvSpPr>
            <p:cNvPr id="32" name="矩形 31"/>
            <p:cNvSpPr/>
            <p:nvPr/>
          </p:nvSpPr>
          <p:spPr>
            <a:xfrm>
              <a:off x="2374464" y="1778096"/>
              <a:ext cx="212747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35505" y="1456382"/>
              <a:ext cx="1005395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945768" y="2859845"/>
            <a:ext cx="2127475" cy="968041"/>
            <a:chOff x="2374464" y="1456382"/>
            <a:chExt cx="2127475" cy="968041"/>
          </a:xfrm>
        </p:grpSpPr>
        <p:sp>
          <p:nvSpPr>
            <p:cNvPr id="35" name="矩形 34"/>
            <p:cNvSpPr/>
            <p:nvPr/>
          </p:nvSpPr>
          <p:spPr>
            <a:xfrm>
              <a:off x="2374464" y="1778096"/>
              <a:ext cx="212747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935505" y="1456382"/>
              <a:ext cx="1005395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975001" y="4605806"/>
            <a:ext cx="2127475" cy="968041"/>
            <a:chOff x="2374464" y="1456382"/>
            <a:chExt cx="2127475" cy="968041"/>
          </a:xfrm>
        </p:grpSpPr>
        <p:sp>
          <p:nvSpPr>
            <p:cNvPr id="38" name="矩形 37"/>
            <p:cNvSpPr/>
            <p:nvPr/>
          </p:nvSpPr>
          <p:spPr>
            <a:xfrm>
              <a:off x="2374464" y="1778096"/>
              <a:ext cx="212747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935505" y="1456382"/>
              <a:ext cx="1005395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8655093" y="4766662"/>
            <a:ext cx="2127475" cy="968041"/>
            <a:chOff x="2374464" y="1456382"/>
            <a:chExt cx="2127475" cy="968041"/>
          </a:xfrm>
        </p:grpSpPr>
        <p:sp>
          <p:nvSpPr>
            <p:cNvPr id="41" name="矩形 40"/>
            <p:cNvSpPr/>
            <p:nvPr/>
          </p:nvSpPr>
          <p:spPr>
            <a:xfrm>
              <a:off x="2374464" y="1778096"/>
              <a:ext cx="212747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2935505" y="1456382"/>
              <a:ext cx="1005395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/>
        </p:nvGrpSpPr>
        <p:grpSpPr>
          <a:xfrm>
            <a:off x="811962" y="300264"/>
            <a:ext cx="3112006" cy="523220"/>
            <a:chOff x="811962" y="300264"/>
            <a:chExt cx="3112006" cy="523220"/>
          </a:xfrm>
        </p:grpSpPr>
        <p:sp>
          <p:nvSpPr>
            <p:cNvPr id="46" name="圆角矩形 45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文本框 1"/>
            <p:cNvSpPr>
              <a:spLocks noChangeArrowheads="1"/>
            </p:cNvSpPr>
            <p:nvPr/>
          </p:nvSpPr>
          <p:spPr bwMode="auto">
            <a:xfrm>
              <a:off x="811962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四、分析与讨论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 flipH="1" flipV="1">
            <a:off x="1565229" y="1066061"/>
            <a:ext cx="1141287" cy="0"/>
            <a:chOff x="7568477" y="2641879"/>
            <a:chExt cx="1575523" cy="0"/>
          </a:xfrm>
        </p:grpSpPr>
        <p:cxnSp>
          <p:nvCxnSpPr>
            <p:cNvPr id="34" name="直接连接符 33"/>
            <p:cNvCxnSpPr/>
            <p:nvPr/>
          </p:nvCxnSpPr>
          <p:spPr>
            <a:xfrm flipV="1">
              <a:off x="7568477" y="2641879"/>
              <a:ext cx="466385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8103924" y="2641879"/>
              <a:ext cx="754055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8948986" y="2641879"/>
              <a:ext cx="195014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2"/>
          <p:cNvSpPr txBox="1"/>
          <p:nvPr/>
        </p:nvSpPr>
        <p:spPr>
          <a:xfrm>
            <a:off x="1330448" y="1098763"/>
            <a:ext cx="16746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300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zh-CN" sz="4000" b="1" spc="300" dirty="0">
              <a:solidFill>
                <a:srgbClr val="005C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 flipV="1">
            <a:off x="1565229" y="1806649"/>
            <a:ext cx="1141287" cy="0"/>
            <a:chOff x="7568477" y="2641879"/>
            <a:chExt cx="1575523" cy="0"/>
          </a:xfrm>
        </p:grpSpPr>
        <p:cxnSp>
          <p:nvCxnSpPr>
            <p:cNvPr id="46" name="直接连接符 45"/>
            <p:cNvCxnSpPr/>
            <p:nvPr/>
          </p:nvCxnSpPr>
          <p:spPr>
            <a:xfrm flipV="1">
              <a:off x="7568477" y="2641879"/>
              <a:ext cx="466385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8103924" y="2641879"/>
              <a:ext cx="754055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8948986" y="2641879"/>
              <a:ext cx="195014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文本框 1"/>
          <p:cNvSpPr>
            <a:spLocks noChangeArrowheads="1"/>
          </p:cNvSpPr>
          <p:nvPr/>
        </p:nvSpPr>
        <p:spPr bwMode="auto">
          <a:xfrm>
            <a:off x="1519293" y="727507"/>
            <a:ext cx="12475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CONTENT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08" name="组合 307"/>
          <p:cNvGrpSpPr/>
          <p:nvPr/>
        </p:nvGrpSpPr>
        <p:grpSpPr>
          <a:xfrm>
            <a:off x="5261956" y="2313502"/>
            <a:ext cx="1646596" cy="737692"/>
            <a:chOff x="2285474" y="2459367"/>
            <a:chExt cx="1646596" cy="737692"/>
          </a:xfrm>
        </p:grpSpPr>
        <p:sp>
          <p:nvSpPr>
            <p:cNvPr id="296" name="文本框 295"/>
            <p:cNvSpPr txBox="1"/>
            <p:nvPr/>
          </p:nvSpPr>
          <p:spPr>
            <a:xfrm>
              <a:off x="2285474" y="2459367"/>
              <a:ext cx="1620948" cy="523216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研究背景</a:t>
              </a:r>
              <a:endParaRPr lang="zh-CN" altLang="en-US" dirty="0"/>
            </a:p>
          </p:txBody>
        </p:sp>
        <p:sp>
          <p:nvSpPr>
            <p:cNvPr id="302" name="矩形 301"/>
            <p:cNvSpPr/>
            <p:nvPr/>
          </p:nvSpPr>
          <p:spPr>
            <a:xfrm>
              <a:off x="2288679" y="2943147"/>
              <a:ext cx="1643391" cy="253912"/>
            </a:xfrm>
            <a:prstGeom prst="rect">
              <a:avLst/>
            </a:prstGeom>
          </p:spPr>
          <p:txBody>
            <a:bodyPr wrap="none" lIns="91436" tIns="45718" rIns="91436" bIns="45718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Research Backgrounds</a:t>
              </a:r>
              <a:endPara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1" name="组合 310"/>
          <p:cNvGrpSpPr/>
          <p:nvPr/>
        </p:nvGrpSpPr>
        <p:grpSpPr>
          <a:xfrm>
            <a:off x="9233563" y="2311728"/>
            <a:ext cx="1620948" cy="744124"/>
            <a:chOff x="6984877" y="2459366"/>
            <a:chExt cx="1620948" cy="744124"/>
          </a:xfrm>
        </p:grpSpPr>
        <p:sp>
          <p:nvSpPr>
            <p:cNvPr id="297" name="文本框 296"/>
            <p:cNvSpPr txBox="1"/>
            <p:nvPr/>
          </p:nvSpPr>
          <p:spPr>
            <a:xfrm>
              <a:off x="6984877" y="2459366"/>
              <a:ext cx="1620948" cy="523216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理论框架</a:t>
              </a:r>
              <a:endParaRPr lang="zh-CN" altLang="en-US" dirty="0"/>
            </a:p>
          </p:txBody>
        </p:sp>
        <p:sp>
          <p:nvSpPr>
            <p:cNvPr id="303" name="矩形 302"/>
            <p:cNvSpPr/>
            <p:nvPr/>
          </p:nvSpPr>
          <p:spPr>
            <a:xfrm>
              <a:off x="7001017" y="2949578"/>
              <a:ext cx="1444618" cy="253912"/>
            </a:xfrm>
            <a:prstGeom prst="rect">
              <a:avLst/>
            </a:prstGeom>
          </p:spPr>
          <p:txBody>
            <a:bodyPr wrap="none" lIns="91436" tIns="45718" rIns="91436" bIns="45718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Research </a:t>
              </a:r>
              <a:r>
                <a:rPr lang="en-US" altLang="zh-CN" sz="105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Framwork</a:t>
              </a:r>
              <a:endPara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9" name="组合 308"/>
          <p:cNvGrpSpPr/>
          <p:nvPr/>
        </p:nvGrpSpPr>
        <p:grpSpPr>
          <a:xfrm>
            <a:off x="5287604" y="3403069"/>
            <a:ext cx="1620948" cy="734139"/>
            <a:chOff x="2285474" y="3653623"/>
            <a:chExt cx="1620948" cy="734139"/>
          </a:xfrm>
        </p:grpSpPr>
        <p:sp>
          <p:nvSpPr>
            <p:cNvPr id="298" name="文本框 297"/>
            <p:cNvSpPr txBox="1"/>
            <p:nvPr/>
          </p:nvSpPr>
          <p:spPr>
            <a:xfrm>
              <a:off x="2285474" y="3653623"/>
              <a:ext cx="1620948" cy="523216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 smtClean="0"/>
                <a:t>研究方法</a:t>
              </a:r>
              <a:endParaRPr lang="zh-CN" altLang="en-US" dirty="0"/>
            </a:p>
          </p:txBody>
        </p:sp>
        <p:sp>
          <p:nvSpPr>
            <p:cNvPr id="304" name="矩形 303"/>
            <p:cNvSpPr/>
            <p:nvPr/>
          </p:nvSpPr>
          <p:spPr>
            <a:xfrm>
              <a:off x="2301503" y="4133850"/>
              <a:ext cx="1380498" cy="253912"/>
            </a:xfrm>
            <a:prstGeom prst="rect">
              <a:avLst/>
            </a:prstGeom>
          </p:spPr>
          <p:txBody>
            <a:bodyPr wrap="none" lIns="91436" tIns="45718" rIns="91436" bIns="45718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Research Methods</a:t>
              </a:r>
              <a:endPara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2" name="组合 311"/>
          <p:cNvGrpSpPr/>
          <p:nvPr/>
        </p:nvGrpSpPr>
        <p:grpSpPr>
          <a:xfrm>
            <a:off x="9229719" y="3403069"/>
            <a:ext cx="2000005" cy="726444"/>
            <a:chOff x="6961049" y="3653622"/>
            <a:chExt cx="2000005" cy="726444"/>
          </a:xfrm>
        </p:grpSpPr>
        <p:sp>
          <p:nvSpPr>
            <p:cNvPr id="299" name="文本框 298"/>
            <p:cNvSpPr txBox="1"/>
            <p:nvPr/>
          </p:nvSpPr>
          <p:spPr>
            <a:xfrm>
              <a:off x="6981033" y="3653622"/>
              <a:ext cx="1980021" cy="523216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分析与讨论</a:t>
              </a:r>
              <a:endParaRPr lang="zh-CN" altLang="en-US" dirty="0"/>
            </a:p>
          </p:txBody>
        </p:sp>
        <p:sp>
          <p:nvSpPr>
            <p:cNvPr id="305" name="矩形 304"/>
            <p:cNvSpPr/>
            <p:nvPr/>
          </p:nvSpPr>
          <p:spPr>
            <a:xfrm>
              <a:off x="6961049" y="4126154"/>
              <a:ext cx="1726747" cy="253912"/>
            </a:xfrm>
            <a:prstGeom prst="rect">
              <a:avLst/>
            </a:prstGeom>
          </p:spPr>
          <p:txBody>
            <a:bodyPr wrap="none" lIns="91436" tIns="45718" rIns="91436" bIns="45718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Analysis And Discussion</a:t>
              </a:r>
              <a:endPara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0" name="组合 309"/>
          <p:cNvGrpSpPr/>
          <p:nvPr/>
        </p:nvGrpSpPr>
        <p:grpSpPr>
          <a:xfrm>
            <a:off x="5287604" y="4484080"/>
            <a:ext cx="1980021" cy="729733"/>
            <a:chOff x="2285474" y="4847879"/>
            <a:chExt cx="1980021" cy="729733"/>
          </a:xfrm>
        </p:grpSpPr>
        <p:sp>
          <p:nvSpPr>
            <p:cNvPr id="300" name="文本框 299"/>
            <p:cNvSpPr txBox="1"/>
            <p:nvPr/>
          </p:nvSpPr>
          <p:spPr>
            <a:xfrm>
              <a:off x="2285474" y="4847879"/>
              <a:ext cx="1980021" cy="523216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结论与建议</a:t>
              </a:r>
              <a:endParaRPr lang="zh-CN" altLang="en-US" dirty="0"/>
            </a:p>
          </p:txBody>
        </p:sp>
        <p:sp>
          <p:nvSpPr>
            <p:cNvPr id="306" name="矩形 305"/>
            <p:cNvSpPr/>
            <p:nvPr/>
          </p:nvSpPr>
          <p:spPr>
            <a:xfrm>
              <a:off x="2298150" y="5323700"/>
              <a:ext cx="1965595" cy="253912"/>
            </a:xfrm>
            <a:prstGeom prst="rect">
              <a:avLst/>
            </a:prstGeom>
          </p:spPr>
          <p:txBody>
            <a:bodyPr wrap="none" lIns="91436" tIns="45718" rIns="91436" bIns="45718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Conclusion And Suggestion</a:t>
              </a:r>
              <a:endPara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3" name="组合 312"/>
          <p:cNvGrpSpPr/>
          <p:nvPr/>
        </p:nvGrpSpPr>
        <p:grpSpPr>
          <a:xfrm>
            <a:off x="9229719" y="4478476"/>
            <a:ext cx="1620948" cy="742378"/>
            <a:chOff x="6981033" y="4835525"/>
            <a:chExt cx="1620948" cy="742378"/>
          </a:xfrm>
        </p:grpSpPr>
        <p:sp>
          <p:nvSpPr>
            <p:cNvPr id="301" name="文本框 300"/>
            <p:cNvSpPr txBox="1"/>
            <p:nvPr/>
          </p:nvSpPr>
          <p:spPr>
            <a:xfrm>
              <a:off x="6981033" y="4835525"/>
              <a:ext cx="1620948" cy="523216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文献综述</a:t>
              </a:r>
              <a:endParaRPr lang="zh-CN" altLang="en-US" dirty="0"/>
            </a:p>
          </p:txBody>
        </p:sp>
        <p:sp>
          <p:nvSpPr>
            <p:cNvPr id="307" name="矩形 306"/>
            <p:cNvSpPr/>
            <p:nvPr/>
          </p:nvSpPr>
          <p:spPr>
            <a:xfrm>
              <a:off x="7001017" y="5323991"/>
              <a:ext cx="998983" cy="253912"/>
            </a:xfrm>
            <a:prstGeom prst="rect">
              <a:avLst/>
            </a:prstGeom>
          </p:spPr>
          <p:txBody>
            <a:bodyPr wrap="none" lIns="91436" tIns="45718" rIns="91436" bIns="45718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Bibliography</a:t>
              </a:r>
              <a:endPara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473270" y="2468419"/>
            <a:ext cx="457200" cy="457200"/>
            <a:chOff x="4473270" y="2468419"/>
            <a:chExt cx="457200" cy="457200"/>
          </a:xfrm>
        </p:grpSpPr>
        <p:sp>
          <p:nvSpPr>
            <p:cNvPr id="287" name="椭圆 286"/>
            <p:cNvSpPr/>
            <p:nvPr/>
          </p:nvSpPr>
          <p:spPr>
            <a:xfrm>
              <a:off x="4473270" y="2468419"/>
              <a:ext cx="457200" cy="457200"/>
            </a:xfrm>
            <a:prstGeom prst="ellipse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文本框 1"/>
            <p:cNvSpPr>
              <a:spLocks noChangeArrowheads="1"/>
            </p:cNvSpPr>
            <p:nvPr/>
          </p:nvSpPr>
          <p:spPr bwMode="auto">
            <a:xfrm>
              <a:off x="4490843" y="2512554"/>
              <a:ext cx="389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一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413446" y="2472723"/>
            <a:ext cx="457200" cy="457200"/>
            <a:chOff x="8413446" y="2472723"/>
            <a:chExt cx="457200" cy="457200"/>
          </a:xfrm>
        </p:grpSpPr>
        <p:sp>
          <p:nvSpPr>
            <p:cNvPr id="292" name="椭圆 291"/>
            <p:cNvSpPr/>
            <p:nvPr/>
          </p:nvSpPr>
          <p:spPr>
            <a:xfrm>
              <a:off x="8413446" y="2472723"/>
              <a:ext cx="457200" cy="457200"/>
            </a:xfrm>
            <a:prstGeom prst="ellipse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文本框 1"/>
            <p:cNvSpPr>
              <a:spLocks noChangeArrowheads="1"/>
            </p:cNvSpPr>
            <p:nvPr/>
          </p:nvSpPr>
          <p:spPr bwMode="auto">
            <a:xfrm>
              <a:off x="8436526" y="2518187"/>
              <a:ext cx="389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二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475092" y="3513535"/>
            <a:ext cx="457200" cy="457200"/>
            <a:chOff x="4475092" y="3513535"/>
            <a:chExt cx="457200" cy="457200"/>
          </a:xfrm>
        </p:grpSpPr>
        <p:sp>
          <p:nvSpPr>
            <p:cNvPr id="288" name="椭圆 287"/>
            <p:cNvSpPr/>
            <p:nvPr/>
          </p:nvSpPr>
          <p:spPr>
            <a:xfrm>
              <a:off x="4475092" y="3513535"/>
              <a:ext cx="457200" cy="457200"/>
            </a:xfrm>
            <a:prstGeom prst="ellipse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文本框 1"/>
            <p:cNvSpPr>
              <a:spLocks noChangeArrowheads="1"/>
            </p:cNvSpPr>
            <p:nvPr/>
          </p:nvSpPr>
          <p:spPr bwMode="auto">
            <a:xfrm>
              <a:off x="4490842" y="3567569"/>
              <a:ext cx="389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三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413446" y="3513535"/>
            <a:ext cx="457200" cy="457200"/>
            <a:chOff x="8413446" y="3513535"/>
            <a:chExt cx="457200" cy="457200"/>
          </a:xfrm>
        </p:grpSpPr>
        <p:sp>
          <p:nvSpPr>
            <p:cNvPr id="293" name="椭圆 292"/>
            <p:cNvSpPr/>
            <p:nvPr/>
          </p:nvSpPr>
          <p:spPr>
            <a:xfrm>
              <a:off x="8413446" y="3513535"/>
              <a:ext cx="457200" cy="457200"/>
            </a:xfrm>
            <a:prstGeom prst="ellipse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文本框 1"/>
            <p:cNvSpPr>
              <a:spLocks noChangeArrowheads="1"/>
            </p:cNvSpPr>
            <p:nvPr/>
          </p:nvSpPr>
          <p:spPr bwMode="auto">
            <a:xfrm>
              <a:off x="8439608" y="3567569"/>
              <a:ext cx="389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四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471331" y="4554347"/>
            <a:ext cx="457200" cy="457200"/>
            <a:chOff x="4471331" y="4554347"/>
            <a:chExt cx="457200" cy="457200"/>
          </a:xfrm>
        </p:grpSpPr>
        <p:sp>
          <p:nvSpPr>
            <p:cNvPr id="289" name="椭圆 288"/>
            <p:cNvSpPr/>
            <p:nvPr/>
          </p:nvSpPr>
          <p:spPr>
            <a:xfrm>
              <a:off x="4471331" y="4554347"/>
              <a:ext cx="457200" cy="457200"/>
            </a:xfrm>
            <a:prstGeom prst="ellipse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文本框 1"/>
            <p:cNvSpPr>
              <a:spLocks noChangeArrowheads="1"/>
            </p:cNvSpPr>
            <p:nvPr/>
          </p:nvSpPr>
          <p:spPr bwMode="auto">
            <a:xfrm>
              <a:off x="4496731" y="4590569"/>
              <a:ext cx="389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五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413446" y="4554347"/>
            <a:ext cx="457200" cy="457200"/>
            <a:chOff x="8413446" y="4554347"/>
            <a:chExt cx="457200" cy="457200"/>
          </a:xfrm>
        </p:grpSpPr>
        <p:sp>
          <p:nvSpPr>
            <p:cNvPr id="294" name="椭圆 293"/>
            <p:cNvSpPr/>
            <p:nvPr/>
          </p:nvSpPr>
          <p:spPr>
            <a:xfrm>
              <a:off x="8413446" y="4554347"/>
              <a:ext cx="457200" cy="457200"/>
            </a:xfrm>
            <a:prstGeom prst="ellipse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文本框 1"/>
            <p:cNvSpPr>
              <a:spLocks noChangeArrowheads="1"/>
            </p:cNvSpPr>
            <p:nvPr/>
          </p:nvSpPr>
          <p:spPr bwMode="auto">
            <a:xfrm>
              <a:off x="8436525" y="4590569"/>
              <a:ext cx="389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六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24" name="组合 323"/>
          <p:cNvGrpSpPr/>
          <p:nvPr/>
        </p:nvGrpSpPr>
        <p:grpSpPr>
          <a:xfrm>
            <a:off x="-156036" y="2911105"/>
            <a:ext cx="3482406" cy="3485973"/>
            <a:chOff x="-265115" y="3698415"/>
            <a:chExt cx="4351968" cy="4356426"/>
          </a:xfrm>
        </p:grpSpPr>
        <p:sp>
          <p:nvSpPr>
            <p:cNvPr id="322" name="Freeform 5"/>
            <p:cNvSpPr>
              <a:spLocks noEditPoints="1"/>
            </p:cNvSpPr>
            <p:nvPr/>
          </p:nvSpPr>
          <p:spPr bwMode="auto">
            <a:xfrm rot="363427">
              <a:off x="-265115" y="3698415"/>
              <a:ext cx="4351968" cy="4356426"/>
            </a:xfrm>
            <a:custGeom>
              <a:avLst/>
              <a:gdLst>
                <a:gd name="T0" fmla="*/ 50 w 4280"/>
                <a:gd name="T1" fmla="*/ 3831 h 4280"/>
                <a:gd name="T2" fmla="*/ 59 w 4280"/>
                <a:gd name="T3" fmla="*/ 4021 h 4280"/>
                <a:gd name="T4" fmla="*/ 259 w 4280"/>
                <a:gd name="T5" fmla="*/ 4221 h 4280"/>
                <a:gd name="T6" fmla="*/ 449 w 4280"/>
                <a:gd name="T7" fmla="*/ 4230 h 4280"/>
                <a:gd name="T8" fmla="*/ 1047 w 4280"/>
                <a:gd name="T9" fmla="*/ 3632 h 4280"/>
                <a:gd name="T10" fmla="*/ 1038 w 4280"/>
                <a:gd name="T11" fmla="*/ 3443 h 4280"/>
                <a:gd name="T12" fmla="*/ 837 w 4280"/>
                <a:gd name="T13" fmla="*/ 3242 h 4280"/>
                <a:gd name="T14" fmla="*/ 648 w 4280"/>
                <a:gd name="T15" fmla="*/ 3233 h 4280"/>
                <a:gd name="T16" fmla="*/ 50 w 4280"/>
                <a:gd name="T17" fmla="*/ 3831 h 4280"/>
                <a:gd name="T18" fmla="*/ 2717 w 4280"/>
                <a:gd name="T19" fmla="*/ 3126 h 4280"/>
                <a:gd name="T20" fmla="*/ 3822 w 4280"/>
                <a:gd name="T21" fmla="*/ 2669 h 4280"/>
                <a:gd name="T22" fmla="*/ 4280 w 4280"/>
                <a:gd name="T23" fmla="*/ 1563 h 4280"/>
                <a:gd name="T24" fmla="*/ 3822 w 4280"/>
                <a:gd name="T25" fmla="*/ 458 h 4280"/>
                <a:gd name="T26" fmla="*/ 2717 w 4280"/>
                <a:gd name="T27" fmla="*/ 0 h 4280"/>
                <a:gd name="T28" fmla="*/ 1611 w 4280"/>
                <a:gd name="T29" fmla="*/ 458 h 4280"/>
                <a:gd name="T30" fmla="*/ 1417 w 4280"/>
                <a:gd name="T31" fmla="*/ 2431 h 4280"/>
                <a:gd name="T32" fmla="*/ 1369 w 4280"/>
                <a:gd name="T33" fmla="*/ 2462 h 4280"/>
                <a:gd name="T34" fmla="*/ 1360 w 4280"/>
                <a:gd name="T35" fmla="*/ 2472 h 4280"/>
                <a:gd name="T36" fmla="*/ 1360 w 4280"/>
                <a:gd name="T37" fmla="*/ 2670 h 4280"/>
                <a:gd name="T38" fmla="*/ 1610 w 4280"/>
                <a:gd name="T39" fmla="*/ 2920 h 4280"/>
                <a:gd name="T40" fmla="*/ 1808 w 4280"/>
                <a:gd name="T41" fmla="*/ 2920 h 4280"/>
                <a:gd name="T42" fmla="*/ 1818 w 4280"/>
                <a:gd name="T43" fmla="*/ 2911 h 4280"/>
                <a:gd name="T44" fmla="*/ 1849 w 4280"/>
                <a:gd name="T45" fmla="*/ 2864 h 4280"/>
                <a:gd name="T46" fmla="*/ 2717 w 4280"/>
                <a:gd name="T47" fmla="*/ 3126 h 4280"/>
                <a:gd name="T48" fmla="*/ 2717 w 4280"/>
                <a:gd name="T49" fmla="*/ 291 h 4280"/>
                <a:gd name="T50" fmla="*/ 3617 w 4280"/>
                <a:gd name="T51" fmla="*/ 663 h 4280"/>
                <a:gd name="T52" fmla="*/ 3989 w 4280"/>
                <a:gd name="T53" fmla="*/ 1563 h 4280"/>
                <a:gd name="T54" fmla="*/ 3617 w 4280"/>
                <a:gd name="T55" fmla="*/ 2463 h 4280"/>
                <a:gd name="T56" fmla="*/ 2717 w 4280"/>
                <a:gd name="T57" fmla="*/ 2836 h 4280"/>
                <a:gd name="T58" fmla="*/ 1817 w 4280"/>
                <a:gd name="T59" fmla="*/ 2463 h 4280"/>
                <a:gd name="T60" fmla="*/ 1817 w 4280"/>
                <a:gd name="T61" fmla="*/ 663 h 4280"/>
                <a:gd name="T62" fmla="*/ 2717 w 4280"/>
                <a:gd name="T63" fmla="*/ 291 h 4280"/>
                <a:gd name="T64" fmla="*/ 1036 w 4280"/>
                <a:gd name="T65" fmla="*/ 2894 h 4280"/>
                <a:gd name="T66" fmla="*/ 1036 w 4280"/>
                <a:gd name="T67" fmla="*/ 3244 h 4280"/>
                <a:gd name="T68" fmla="*/ 1386 w 4280"/>
                <a:gd name="T69" fmla="*/ 3244 h 4280"/>
                <a:gd name="T70" fmla="*/ 1386 w 4280"/>
                <a:gd name="T71" fmla="*/ 2894 h 4280"/>
                <a:gd name="T72" fmla="*/ 1036 w 4280"/>
                <a:gd name="T73" fmla="*/ 2894 h 4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80" h="4280">
                  <a:moveTo>
                    <a:pt x="50" y="3831"/>
                  </a:moveTo>
                  <a:cubicBezTo>
                    <a:pt x="0" y="3881"/>
                    <a:pt x="4" y="3966"/>
                    <a:pt x="59" y="4021"/>
                  </a:cubicBezTo>
                  <a:lnTo>
                    <a:pt x="259" y="4221"/>
                  </a:lnTo>
                  <a:cubicBezTo>
                    <a:pt x="314" y="4276"/>
                    <a:pt x="399" y="4280"/>
                    <a:pt x="449" y="4230"/>
                  </a:cubicBezTo>
                  <a:lnTo>
                    <a:pt x="1047" y="3632"/>
                  </a:lnTo>
                  <a:cubicBezTo>
                    <a:pt x="1096" y="3583"/>
                    <a:pt x="1092" y="3498"/>
                    <a:pt x="1038" y="3443"/>
                  </a:cubicBezTo>
                  <a:lnTo>
                    <a:pt x="837" y="3242"/>
                  </a:lnTo>
                  <a:cubicBezTo>
                    <a:pt x="782" y="3188"/>
                    <a:pt x="697" y="3184"/>
                    <a:pt x="648" y="3233"/>
                  </a:cubicBezTo>
                  <a:lnTo>
                    <a:pt x="50" y="3831"/>
                  </a:lnTo>
                  <a:close/>
                  <a:moveTo>
                    <a:pt x="2717" y="3126"/>
                  </a:moveTo>
                  <a:cubicBezTo>
                    <a:pt x="3134" y="3126"/>
                    <a:pt x="3527" y="2964"/>
                    <a:pt x="3822" y="2669"/>
                  </a:cubicBezTo>
                  <a:cubicBezTo>
                    <a:pt x="4117" y="2373"/>
                    <a:pt x="4280" y="1981"/>
                    <a:pt x="4280" y="1563"/>
                  </a:cubicBezTo>
                  <a:cubicBezTo>
                    <a:pt x="4280" y="1146"/>
                    <a:pt x="4117" y="753"/>
                    <a:pt x="3822" y="458"/>
                  </a:cubicBezTo>
                  <a:cubicBezTo>
                    <a:pt x="3527" y="163"/>
                    <a:pt x="3134" y="0"/>
                    <a:pt x="2717" y="0"/>
                  </a:cubicBezTo>
                  <a:cubicBezTo>
                    <a:pt x="2299" y="0"/>
                    <a:pt x="1907" y="163"/>
                    <a:pt x="1611" y="458"/>
                  </a:cubicBezTo>
                  <a:cubicBezTo>
                    <a:pt x="1076" y="993"/>
                    <a:pt x="1011" y="1824"/>
                    <a:pt x="1417" y="2431"/>
                  </a:cubicBezTo>
                  <a:cubicBezTo>
                    <a:pt x="1399" y="2438"/>
                    <a:pt x="1383" y="2448"/>
                    <a:pt x="1369" y="2462"/>
                  </a:cubicBezTo>
                  <a:lnTo>
                    <a:pt x="1360" y="2472"/>
                  </a:lnTo>
                  <a:cubicBezTo>
                    <a:pt x="1305" y="2526"/>
                    <a:pt x="1305" y="2615"/>
                    <a:pt x="1360" y="2670"/>
                  </a:cubicBezTo>
                  <a:lnTo>
                    <a:pt x="1610" y="2920"/>
                  </a:lnTo>
                  <a:cubicBezTo>
                    <a:pt x="1665" y="2975"/>
                    <a:pt x="1754" y="2975"/>
                    <a:pt x="1808" y="2920"/>
                  </a:cubicBezTo>
                  <a:lnTo>
                    <a:pt x="1818" y="2911"/>
                  </a:lnTo>
                  <a:cubicBezTo>
                    <a:pt x="1832" y="2897"/>
                    <a:pt x="1842" y="2881"/>
                    <a:pt x="1849" y="2864"/>
                  </a:cubicBezTo>
                  <a:cubicBezTo>
                    <a:pt x="2104" y="3035"/>
                    <a:pt x="2403" y="3126"/>
                    <a:pt x="2717" y="3126"/>
                  </a:cubicBezTo>
                  <a:close/>
                  <a:moveTo>
                    <a:pt x="2717" y="291"/>
                  </a:moveTo>
                  <a:cubicBezTo>
                    <a:pt x="3057" y="291"/>
                    <a:pt x="3376" y="423"/>
                    <a:pt x="3617" y="663"/>
                  </a:cubicBezTo>
                  <a:cubicBezTo>
                    <a:pt x="3857" y="904"/>
                    <a:pt x="3989" y="1223"/>
                    <a:pt x="3989" y="1563"/>
                  </a:cubicBezTo>
                  <a:cubicBezTo>
                    <a:pt x="3989" y="1903"/>
                    <a:pt x="3857" y="2223"/>
                    <a:pt x="3617" y="2463"/>
                  </a:cubicBezTo>
                  <a:cubicBezTo>
                    <a:pt x="3376" y="2703"/>
                    <a:pt x="3057" y="2836"/>
                    <a:pt x="2717" y="2836"/>
                  </a:cubicBezTo>
                  <a:cubicBezTo>
                    <a:pt x="2377" y="2836"/>
                    <a:pt x="2057" y="2703"/>
                    <a:pt x="1817" y="2463"/>
                  </a:cubicBezTo>
                  <a:cubicBezTo>
                    <a:pt x="1321" y="1967"/>
                    <a:pt x="1321" y="1160"/>
                    <a:pt x="1817" y="663"/>
                  </a:cubicBezTo>
                  <a:cubicBezTo>
                    <a:pt x="2057" y="423"/>
                    <a:pt x="2377" y="291"/>
                    <a:pt x="2717" y="291"/>
                  </a:cubicBezTo>
                  <a:close/>
                  <a:moveTo>
                    <a:pt x="1036" y="2894"/>
                  </a:moveTo>
                  <a:cubicBezTo>
                    <a:pt x="940" y="2991"/>
                    <a:pt x="940" y="3147"/>
                    <a:pt x="1036" y="3244"/>
                  </a:cubicBezTo>
                  <a:cubicBezTo>
                    <a:pt x="1133" y="3340"/>
                    <a:pt x="1289" y="3340"/>
                    <a:pt x="1386" y="3244"/>
                  </a:cubicBezTo>
                  <a:cubicBezTo>
                    <a:pt x="1482" y="3147"/>
                    <a:pt x="1482" y="2991"/>
                    <a:pt x="1386" y="2894"/>
                  </a:cubicBezTo>
                  <a:cubicBezTo>
                    <a:pt x="1289" y="2798"/>
                    <a:pt x="1133" y="2798"/>
                    <a:pt x="1036" y="2894"/>
                  </a:cubicBezTo>
                  <a:close/>
                </a:path>
              </a:pathLst>
            </a:custGeom>
            <a:solidFill>
              <a:srgbClr val="005CA7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392" tIns="45696" rIns="91392" bIns="45696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323" name="Freeform 26"/>
            <p:cNvSpPr>
              <a:spLocks noEditPoints="1"/>
            </p:cNvSpPr>
            <p:nvPr/>
          </p:nvSpPr>
          <p:spPr bwMode="auto">
            <a:xfrm>
              <a:off x="1701375" y="4457942"/>
              <a:ext cx="1632150" cy="1515569"/>
            </a:xfrm>
            <a:custGeom>
              <a:avLst/>
              <a:gdLst>
                <a:gd name="T0" fmla="*/ 373 w 678"/>
                <a:gd name="T1" fmla="*/ 551 h 630"/>
                <a:gd name="T2" fmla="*/ 280 w 678"/>
                <a:gd name="T3" fmla="*/ 593 h 630"/>
                <a:gd name="T4" fmla="*/ 190 w 678"/>
                <a:gd name="T5" fmla="*/ 21 h 630"/>
                <a:gd name="T6" fmla="*/ 210 w 678"/>
                <a:gd name="T7" fmla="*/ 34 h 630"/>
                <a:gd name="T8" fmla="*/ 342 w 678"/>
                <a:gd name="T9" fmla="*/ 1 h 630"/>
                <a:gd name="T10" fmla="*/ 169 w 678"/>
                <a:gd name="T11" fmla="*/ 25 h 630"/>
                <a:gd name="T12" fmla="*/ 207 w 678"/>
                <a:gd name="T13" fmla="*/ 62 h 630"/>
                <a:gd name="T14" fmla="*/ 199 w 678"/>
                <a:gd name="T15" fmla="*/ 340 h 630"/>
                <a:gd name="T16" fmla="*/ 161 w 678"/>
                <a:gd name="T17" fmla="*/ 304 h 630"/>
                <a:gd name="T18" fmla="*/ 169 w 678"/>
                <a:gd name="T19" fmla="*/ 25 h 630"/>
                <a:gd name="T20" fmla="*/ 309 w 678"/>
                <a:gd name="T21" fmla="*/ 120 h 630"/>
                <a:gd name="T22" fmla="*/ 467 w 678"/>
                <a:gd name="T23" fmla="*/ 102 h 630"/>
                <a:gd name="T24" fmla="*/ 291 w 678"/>
                <a:gd name="T25" fmla="*/ 109 h 630"/>
                <a:gd name="T26" fmla="*/ 300 w 678"/>
                <a:gd name="T27" fmla="*/ 133 h 630"/>
                <a:gd name="T28" fmla="*/ 308 w 678"/>
                <a:gd name="T29" fmla="*/ 422 h 630"/>
                <a:gd name="T30" fmla="*/ 270 w 678"/>
                <a:gd name="T31" fmla="*/ 410 h 630"/>
                <a:gd name="T32" fmla="*/ 263 w 678"/>
                <a:gd name="T33" fmla="*/ 122 h 630"/>
                <a:gd name="T34" fmla="*/ 322 w 678"/>
                <a:gd name="T35" fmla="*/ 145 h 630"/>
                <a:gd name="T36" fmla="*/ 511 w 678"/>
                <a:gd name="T37" fmla="*/ 145 h 630"/>
                <a:gd name="T38" fmla="*/ 486 w 678"/>
                <a:gd name="T39" fmla="*/ 406 h 630"/>
                <a:gd name="T40" fmla="*/ 322 w 678"/>
                <a:gd name="T41" fmla="*/ 145 h 630"/>
                <a:gd name="T42" fmla="*/ 481 w 678"/>
                <a:gd name="T43" fmla="*/ 166 h 630"/>
                <a:gd name="T44" fmla="*/ 354 w 678"/>
                <a:gd name="T45" fmla="*/ 240 h 630"/>
                <a:gd name="T46" fmla="*/ 221 w 678"/>
                <a:gd name="T47" fmla="*/ 56 h 630"/>
                <a:gd name="T48" fmla="*/ 410 w 678"/>
                <a:gd name="T49" fmla="*/ 56 h 630"/>
                <a:gd name="T50" fmla="*/ 255 w 678"/>
                <a:gd name="T51" fmla="*/ 83 h 630"/>
                <a:gd name="T52" fmla="*/ 240 w 678"/>
                <a:gd name="T53" fmla="*/ 335 h 630"/>
                <a:gd name="T54" fmla="*/ 221 w 678"/>
                <a:gd name="T55" fmla="*/ 56 h 630"/>
                <a:gd name="T56" fmla="*/ 134 w 678"/>
                <a:gd name="T57" fmla="*/ 188 h 630"/>
                <a:gd name="T58" fmla="*/ 104 w 678"/>
                <a:gd name="T59" fmla="*/ 135 h 630"/>
                <a:gd name="T60" fmla="*/ 54 w 678"/>
                <a:gd name="T61" fmla="*/ 467 h 630"/>
                <a:gd name="T62" fmla="*/ 90 w 678"/>
                <a:gd name="T63" fmla="*/ 515 h 630"/>
                <a:gd name="T64" fmla="*/ 0 w 678"/>
                <a:gd name="T65" fmla="*/ 630 h 630"/>
                <a:gd name="T66" fmla="*/ 678 w 678"/>
                <a:gd name="T67" fmla="*/ 586 h 630"/>
                <a:gd name="T68" fmla="*/ 621 w 678"/>
                <a:gd name="T69" fmla="*/ 467 h 630"/>
                <a:gd name="T70" fmla="*/ 571 w 678"/>
                <a:gd name="T71" fmla="*/ 135 h 630"/>
                <a:gd name="T72" fmla="*/ 541 w 678"/>
                <a:gd name="T73" fmla="*/ 188 h 630"/>
                <a:gd name="T74" fmla="*/ 573 w 678"/>
                <a:gd name="T75" fmla="*/ 474 h 630"/>
                <a:gd name="T76" fmla="*/ 101 w 678"/>
                <a:gd name="T77" fmla="*/ 188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78" h="630">
                  <a:moveTo>
                    <a:pt x="301" y="551"/>
                  </a:moveTo>
                  <a:lnTo>
                    <a:pt x="373" y="551"/>
                  </a:lnTo>
                  <a:lnTo>
                    <a:pt x="398" y="593"/>
                  </a:lnTo>
                  <a:lnTo>
                    <a:pt x="280" y="593"/>
                  </a:lnTo>
                  <a:lnTo>
                    <a:pt x="301" y="551"/>
                  </a:lnTo>
                  <a:close/>
                  <a:moveTo>
                    <a:pt x="190" y="21"/>
                  </a:moveTo>
                  <a:lnTo>
                    <a:pt x="207" y="32"/>
                  </a:lnTo>
                  <a:cubicBezTo>
                    <a:pt x="208" y="32"/>
                    <a:pt x="209" y="33"/>
                    <a:pt x="210" y="34"/>
                  </a:cubicBezTo>
                  <a:lnTo>
                    <a:pt x="366" y="14"/>
                  </a:lnTo>
                  <a:cubicBezTo>
                    <a:pt x="362" y="5"/>
                    <a:pt x="353" y="0"/>
                    <a:pt x="342" y="1"/>
                  </a:cubicBezTo>
                  <a:lnTo>
                    <a:pt x="190" y="21"/>
                  </a:lnTo>
                  <a:close/>
                  <a:moveTo>
                    <a:pt x="169" y="25"/>
                  </a:moveTo>
                  <a:lnTo>
                    <a:pt x="199" y="44"/>
                  </a:lnTo>
                  <a:cubicBezTo>
                    <a:pt x="203" y="47"/>
                    <a:pt x="207" y="55"/>
                    <a:pt x="207" y="62"/>
                  </a:cubicBezTo>
                  <a:lnTo>
                    <a:pt x="207" y="333"/>
                  </a:lnTo>
                  <a:cubicBezTo>
                    <a:pt x="207" y="340"/>
                    <a:pt x="203" y="343"/>
                    <a:pt x="199" y="340"/>
                  </a:cubicBezTo>
                  <a:lnTo>
                    <a:pt x="169" y="322"/>
                  </a:lnTo>
                  <a:cubicBezTo>
                    <a:pt x="165" y="319"/>
                    <a:pt x="161" y="311"/>
                    <a:pt x="161" y="304"/>
                  </a:cubicBezTo>
                  <a:lnTo>
                    <a:pt x="161" y="33"/>
                  </a:lnTo>
                  <a:cubicBezTo>
                    <a:pt x="161" y="26"/>
                    <a:pt x="165" y="23"/>
                    <a:pt x="169" y="25"/>
                  </a:cubicBezTo>
                  <a:close/>
                  <a:moveTo>
                    <a:pt x="291" y="109"/>
                  </a:moveTo>
                  <a:lnTo>
                    <a:pt x="309" y="120"/>
                  </a:lnTo>
                  <a:cubicBezTo>
                    <a:pt x="310" y="121"/>
                    <a:pt x="310" y="122"/>
                    <a:pt x="311" y="122"/>
                  </a:cubicBezTo>
                  <a:lnTo>
                    <a:pt x="467" y="102"/>
                  </a:lnTo>
                  <a:cubicBezTo>
                    <a:pt x="464" y="94"/>
                    <a:pt x="454" y="88"/>
                    <a:pt x="443" y="90"/>
                  </a:cubicBezTo>
                  <a:lnTo>
                    <a:pt x="291" y="109"/>
                  </a:lnTo>
                  <a:close/>
                  <a:moveTo>
                    <a:pt x="270" y="114"/>
                  </a:moveTo>
                  <a:lnTo>
                    <a:pt x="300" y="133"/>
                  </a:lnTo>
                  <a:cubicBezTo>
                    <a:pt x="304" y="136"/>
                    <a:pt x="308" y="144"/>
                    <a:pt x="308" y="151"/>
                  </a:cubicBezTo>
                  <a:lnTo>
                    <a:pt x="308" y="422"/>
                  </a:lnTo>
                  <a:cubicBezTo>
                    <a:pt x="308" y="428"/>
                    <a:pt x="304" y="432"/>
                    <a:pt x="300" y="429"/>
                  </a:cubicBezTo>
                  <a:lnTo>
                    <a:pt x="270" y="410"/>
                  </a:lnTo>
                  <a:cubicBezTo>
                    <a:pt x="266" y="407"/>
                    <a:pt x="263" y="400"/>
                    <a:pt x="263" y="393"/>
                  </a:cubicBezTo>
                  <a:lnTo>
                    <a:pt x="263" y="122"/>
                  </a:lnTo>
                  <a:cubicBezTo>
                    <a:pt x="263" y="115"/>
                    <a:pt x="266" y="111"/>
                    <a:pt x="270" y="114"/>
                  </a:cubicBezTo>
                  <a:close/>
                  <a:moveTo>
                    <a:pt x="322" y="145"/>
                  </a:moveTo>
                  <a:lnTo>
                    <a:pt x="486" y="124"/>
                  </a:lnTo>
                  <a:cubicBezTo>
                    <a:pt x="500" y="122"/>
                    <a:pt x="511" y="131"/>
                    <a:pt x="511" y="145"/>
                  </a:cubicBezTo>
                  <a:lnTo>
                    <a:pt x="511" y="378"/>
                  </a:lnTo>
                  <a:cubicBezTo>
                    <a:pt x="511" y="391"/>
                    <a:pt x="500" y="404"/>
                    <a:pt x="486" y="406"/>
                  </a:cubicBezTo>
                  <a:lnTo>
                    <a:pt x="322" y="426"/>
                  </a:lnTo>
                  <a:lnTo>
                    <a:pt x="322" y="145"/>
                  </a:lnTo>
                  <a:close/>
                  <a:moveTo>
                    <a:pt x="354" y="183"/>
                  </a:moveTo>
                  <a:lnTo>
                    <a:pt x="481" y="166"/>
                  </a:lnTo>
                  <a:lnTo>
                    <a:pt x="481" y="224"/>
                  </a:lnTo>
                  <a:lnTo>
                    <a:pt x="354" y="240"/>
                  </a:lnTo>
                  <a:lnTo>
                    <a:pt x="354" y="183"/>
                  </a:lnTo>
                  <a:close/>
                  <a:moveTo>
                    <a:pt x="221" y="56"/>
                  </a:moveTo>
                  <a:lnTo>
                    <a:pt x="384" y="35"/>
                  </a:lnTo>
                  <a:cubicBezTo>
                    <a:pt x="398" y="33"/>
                    <a:pt x="410" y="43"/>
                    <a:pt x="410" y="56"/>
                  </a:cubicBezTo>
                  <a:lnTo>
                    <a:pt x="410" y="63"/>
                  </a:lnTo>
                  <a:lnTo>
                    <a:pt x="255" y="83"/>
                  </a:lnTo>
                  <a:cubicBezTo>
                    <a:pt x="244" y="86"/>
                    <a:pt x="240" y="93"/>
                    <a:pt x="240" y="107"/>
                  </a:cubicBezTo>
                  <a:lnTo>
                    <a:pt x="240" y="335"/>
                  </a:lnTo>
                  <a:lnTo>
                    <a:pt x="221" y="338"/>
                  </a:lnTo>
                  <a:lnTo>
                    <a:pt x="221" y="56"/>
                  </a:lnTo>
                  <a:close/>
                  <a:moveTo>
                    <a:pt x="101" y="188"/>
                  </a:moveTo>
                  <a:lnTo>
                    <a:pt x="134" y="188"/>
                  </a:lnTo>
                  <a:lnTo>
                    <a:pt x="134" y="135"/>
                  </a:lnTo>
                  <a:lnTo>
                    <a:pt x="104" y="135"/>
                  </a:lnTo>
                  <a:cubicBezTo>
                    <a:pt x="76" y="135"/>
                    <a:pt x="54" y="158"/>
                    <a:pt x="54" y="186"/>
                  </a:cubicBezTo>
                  <a:lnTo>
                    <a:pt x="54" y="467"/>
                  </a:lnTo>
                  <a:cubicBezTo>
                    <a:pt x="54" y="490"/>
                    <a:pt x="69" y="509"/>
                    <a:pt x="90" y="515"/>
                  </a:cubicBezTo>
                  <a:lnTo>
                    <a:pt x="90" y="515"/>
                  </a:lnTo>
                  <a:lnTo>
                    <a:pt x="0" y="586"/>
                  </a:lnTo>
                  <a:lnTo>
                    <a:pt x="0" y="630"/>
                  </a:lnTo>
                  <a:lnTo>
                    <a:pt x="678" y="630"/>
                  </a:lnTo>
                  <a:lnTo>
                    <a:pt x="678" y="586"/>
                  </a:lnTo>
                  <a:lnTo>
                    <a:pt x="582" y="516"/>
                  </a:lnTo>
                  <a:cubicBezTo>
                    <a:pt x="604" y="511"/>
                    <a:pt x="621" y="491"/>
                    <a:pt x="621" y="467"/>
                  </a:cubicBezTo>
                  <a:lnTo>
                    <a:pt x="621" y="186"/>
                  </a:lnTo>
                  <a:cubicBezTo>
                    <a:pt x="621" y="158"/>
                    <a:pt x="598" y="135"/>
                    <a:pt x="571" y="135"/>
                  </a:cubicBezTo>
                  <a:lnTo>
                    <a:pt x="541" y="135"/>
                  </a:lnTo>
                  <a:lnTo>
                    <a:pt x="541" y="188"/>
                  </a:lnTo>
                  <a:lnTo>
                    <a:pt x="573" y="188"/>
                  </a:lnTo>
                  <a:lnTo>
                    <a:pt x="573" y="474"/>
                  </a:lnTo>
                  <a:lnTo>
                    <a:pt x="101" y="474"/>
                  </a:lnTo>
                  <a:lnTo>
                    <a:pt x="101" y="18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392" tIns="45696" rIns="91392" bIns="45696" numCol="1" anchor="t" anchorCtr="0" compatLnSpc="1"/>
            <a:lstStyle/>
            <a:p>
              <a:endParaRPr lang="zh-CN" altLang="en-US" sz="1800"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5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50"/>
                            </p:stCondLst>
                            <p:childTnLst>
                              <p:par>
                                <p:cTn id="3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50"/>
                            </p:stCondLst>
                            <p:childTnLst>
                              <p:par>
                                <p:cTn id="3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50"/>
                            </p:stCondLst>
                            <p:childTnLst>
                              <p:par>
                                <p:cTn id="4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50"/>
                            </p:stCondLst>
                            <p:childTnLst>
                              <p:par>
                                <p:cTn id="4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50"/>
                            </p:stCondLst>
                            <p:childTnLst>
                              <p:par>
                                <p:cTn id="5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50"/>
                            </p:stCondLst>
                            <p:childTnLst>
                              <p:par>
                                <p:cTn id="6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50"/>
                            </p:stCondLst>
                            <p:childTnLst>
                              <p:par>
                                <p:cTn id="6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50"/>
                            </p:stCondLst>
                            <p:childTnLst>
                              <p:par>
                                <p:cTn id="73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550"/>
                            </p:stCondLst>
                            <p:childTnLst>
                              <p:par>
                                <p:cTn id="7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50"/>
                            </p:stCondLst>
                            <p:childTnLst>
                              <p:par>
                                <p:cTn id="8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550"/>
                            </p:stCondLst>
                            <p:childTnLst>
                              <p:par>
                                <p:cTn id="9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050"/>
                            </p:stCondLst>
                            <p:childTnLst>
                              <p:par>
                                <p:cTn id="9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5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344915" y="1535201"/>
            <a:ext cx="3692561" cy="499978"/>
            <a:chOff x="4344915" y="1535201"/>
            <a:chExt cx="3692561" cy="499978"/>
          </a:xfrm>
        </p:grpSpPr>
        <p:sp>
          <p:nvSpPr>
            <p:cNvPr id="52" name="矩形 51"/>
            <p:cNvSpPr/>
            <p:nvPr/>
          </p:nvSpPr>
          <p:spPr>
            <a:xfrm>
              <a:off x="4344915" y="1535201"/>
              <a:ext cx="3692561" cy="499978"/>
            </a:xfrm>
            <a:prstGeom prst="rect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TextBox 76"/>
            <p:cNvSpPr txBox="1"/>
            <p:nvPr/>
          </p:nvSpPr>
          <p:spPr>
            <a:xfrm>
              <a:off x="4388423" y="1607791"/>
              <a:ext cx="3609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数据标准</a:t>
              </a:r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主要参照以下四项指标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397158" y="2774324"/>
            <a:ext cx="1878745" cy="1878745"/>
            <a:chOff x="1301963" y="2498555"/>
            <a:chExt cx="1878745" cy="1878745"/>
          </a:xfrm>
        </p:grpSpPr>
        <p:sp>
          <p:nvSpPr>
            <p:cNvPr id="5" name="Pie 9"/>
            <p:cNvSpPr/>
            <p:nvPr/>
          </p:nvSpPr>
          <p:spPr>
            <a:xfrm>
              <a:off x="1301963" y="2498555"/>
              <a:ext cx="1878745" cy="1878745"/>
            </a:xfrm>
            <a:prstGeom prst="pie">
              <a:avLst>
                <a:gd name="adj1" fmla="val 11220407"/>
                <a:gd name="adj2" fmla="val 1620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Oval 1"/>
            <p:cNvSpPr/>
            <p:nvPr/>
          </p:nvSpPr>
          <p:spPr>
            <a:xfrm>
              <a:off x="1638612" y="2835204"/>
              <a:ext cx="1205448" cy="1205448"/>
            </a:xfrm>
            <a:prstGeom prst="ellipse">
              <a:avLst/>
            </a:prstGeom>
            <a:solidFill>
              <a:srgbClr val="005CA7"/>
            </a:solidFill>
            <a:ln w="28575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en-US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7" name="TextBox 29"/>
            <p:cNvSpPr txBox="1"/>
            <p:nvPr/>
          </p:nvSpPr>
          <p:spPr>
            <a:xfrm>
              <a:off x="1825194" y="3125777"/>
              <a:ext cx="8322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22</a:t>
              </a:r>
              <a:r>
                <a:rPr kumimoji="0" lang="en-US" sz="20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%</a:t>
              </a:r>
              <a:endPara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966934" y="2774324"/>
            <a:ext cx="1878745" cy="1878745"/>
            <a:chOff x="3871739" y="2498555"/>
            <a:chExt cx="1878745" cy="1878745"/>
          </a:xfrm>
        </p:grpSpPr>
        <p:sp>
          <p:nvSpPr>
            <p:cNvPr id="9" name="Pie 10"/>
            <p:cNvSpPr/>
            <p:nvPr/>
          </p:nvSpPr>
          <p:spPr>
            <a:xfrm>
              <a:off x="3871739" y="2498555"/>
              <a:ext cx="1878745" cy="1878745"/>
            </a:xfrm>
            <a:prstGeom prst="pie">
              <a:avLst>
                <a:gd name="adj1" fmla="val 2888642"/>
                <a:gd name="adj2" fmla="val 1620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Oval 2"/>
            <p:cNvSpPr/>
            <p:nvPr/>
          </p:nvSpPr>
          <p:spPr>
            <a:xfrm>
              <a:off x="4208388" y="2835204"/>
              <a:ext cx="1205448" cy="1205448"/>
            </a:xfrm>
            <a:prstGeom prst="ellipse">
              <a:avLst/>
            </a:prstGeom>
            <a:solidFill>
              <a:srgbClr val="005CA7"/>
            </a:solidFill>
            <a:ln w="28575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en-US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11" name="TextBox 30"/>
            <p:cNvSpPr txBox="1"/>
            <p:nvPr/>
          </p:nvSpPr>
          <p:spPr>
            <a:xfrm>
              <a:off x="4394970" y="3125777"/>
              <a:ext cx="8322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200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defRPr>
              </a:lvl1pPr>
            </a:lstStyle>
            <a:p>
              <a:r>
                <a:rPr lang="en-US" sz="2800" dirty="0">
                  <a:sym typeface="+mn-lt"/>
                </a:rPr>
                <a:t>60</a:t>
              </a:r>
              <a:r>
                <a:rPr lang="en-US" sz="2000" dirty="0">
                  <a:sym typeface="+mn-lt"/>
                </a:rPr>
                <a:t>%</a:t>
              </a:r>
              <a:endParaRPr lang="en-US" sz="2000" dirty="0"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536711" y="2774324"/>
            <a:ext cx="1878745" cy="1878745"/>
            <a:chOff x="6441516" y="2498555"/>
            <a:chExt cx="1878745" cy="1878745"/>
          </a:xfrm>
        </p:grpSpPr>
        <p:sp>
          <p:nvSpPr>
            <p:cNvPr id="13" name="Pie 11"/>
            <p:cNvSpPr/>
            <p:nvPr/>
          </p:nvSpPr>
          <p:spPr>
            <a:xfrm>
              <a:off x="6441516" y="2498555"/>
              <a:ext cx="1878745" cy="1878745"/>
            </a:xfrm>
            <a:prstGeom prst="pie">
              <a:avLst>
                <a:gd name="adj1" fmla="val 10635691"/>
                <a:gd name="adj2" fmla="val 1494589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Oval 3"/>
            <p:cNvSpPr/>
            <p:nvPr/>
          </p:nvSpPr>
          <p:spPr>
            <a:xfrm>
              <a:off x="6778164" y="2835204"/>
              <a:ext cx="1205448" cy="1205448"/>
            </a:xfrm>
            <a:prstGeom prst="ellipse">
              <a:avLst/>
            </a:prstGeom>
            <a:solidFill>
              <a:srgbClr val="005CA7"/>
            </a:solidFill>
            <a:ln w="28575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en-US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15" name="TextBox 31"/>
            <p:cNvSpPr txBox="1"/>
            <p:nvPr/>
          </p:nvSpPr>
          <p:spPr>
            <a:xfrm>
              <a:off x="6964747" y="3125777"/>
              <a:ext cx="8322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200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defRPr>
              </a:lvl1pPr>
            </a:lstStyle>
            <a:p>
              <a:r>
                <a:rPr lang="en-US" sz="2800" dirty="0">
                  <a:sym typeface="+mn-lt"/>
                </a:rPr>
                <a:t>20</a:t>
              </a:r>
              <a:r>
                <a:rPr lang="en-US" sz="2000" dirty="0">
                  <a:sym typeface="+mn-lt"/>
                </a:rPr>
                <a:t>%</a:t>
              </a:r>
              <a:endParaRPr lang="en-US" sz="2000" dirty="0"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106486" y="2774324"/>
            <a:ext cx="1878745" cy="1878745"/>
            <a:chOff x="9011291" y="2498555"/>
            <a:chExt cx="1878745" cy="1878745"/>
          </a:xfrm>
        </p:grpSpPr>
        <p:sp>
          <p:nvSpPr>
            <p:cNvPr id="17" name="Pie 12"/>
            <p:cNvSpPr/>
            <p:nvPr/>
          </p:nvSpPr>
          <p:spPr>
            <a:xfrm>
              <a:off x="9011291" y="2498555"/>
              <a:ext cx="1878745" cy="1878745"/>
            </a:xfrm>
            <a:prstGeom prst="pie">
              <a:avLst>
                <a:gd name="adj1" fmla="val 20443643"/>
                <a:gd name="adj2" fmla="val 1620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Oval 7"/>
            <p:cNvSpPr/>
            <p:nvPr/>
          </p:nvSpPr>
          <p:spPr>
            <a:xfrm>
              <a:off x="9347940" y="2835204"/>
              <a:ext cx="1205448" cy="1205448"/>
            </a:xfrm>
            <a:prstGeom prst="ellipse">
              <a:avLst/>
            </a:prstGeom>
            <a:solidFill>
              <a:srgbClr val="005CA7"/>
            </a:solidFill>
            <a:ln w="28575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en-US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19" name="TextBox 32"/>
            <p:cNvSpPr txBox="1"/>
            <p:nvPr/>
          </p:nvSpPr>
          <p:spPr>
            <a:xfrm>
              <a:off x="9534521" y="3125777"/>
              <a:ext cx="8322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200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defRPr>
              </a:lvl1pPr>
            </a:lstStyle>
            <a:p>
              <a:r>
                <a:rPr lang="en-US" sz="2800" dirty="0">
                  <a:sym typeface="+mn-lt"/>
                </a:rPr>
                <a:t>83</a:t>
              </a:r>
              <a:r>
                <a:rPr lang="en-US" sz="2000" dirty="0">
                  <a:sym typeface="+mn-lt"/>
                </a:rPr>
                <a:t>%</a:t>
              </a:r>
              <a:endParaRPr lang="en-US" sz="2800" dirty="0">
                <a:sym typeface="+mn-lt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1148428" y="4989718"/>
            <a:ext cx="2127475" cy="968041"/>
            <a:chOff x="2374464" y="1456382"/>
            <a:chExt cx="2127475" cy="968041"/>
          </a:xfrm>
        </p:grpSpPr>
        <p:sp>
          <p:nvSpPr>
            <p:cNvPr id="39" name="矩形 38"/>
            <p:cNvSpPr/>
            <p:nvPr/>
          </p:nvSpPr>
          <p:spPr>
            <a:xfrm>
              <a:off x="2374464" y="1778096"/>
              <a:ext cx="212747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2935505" y="1456382"/>
              <a:ext cx="1005395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737651" y="4989718"/>
            <a:ext cx="2127475" cy="968041"/>
            <a:chOff x="2374464" y="1456382"/>
            <a:chExt cx="2127475" cy="968041"/>
          </a:xfrm>
        </p:grpSpPr>
        <p:sp>
          <p:nvSpPr>
            <p:cNvPr id="42" name="矩形 41"/>
            <p:cNvSpPr/>
            <p:nvPr/>
          </p:nvSpPr>
          <p:spPr>
            <a:xfrm>
              <a:off x="2374464" y="1778096"/>
              <a:ext cx="212747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935505" y="1456382"/>
              <a:ext cx="1005395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6326874" y="4989718"/>
            <a:ext cx="2127475" cy="968041"/>
            <a:chOff x="2374464" y="1456382"/>
            <a:chExt cx="2127475" cy="968041"/>
          </a:xfrm>
        </p:grpSpPr>
        <p:sp>
          <p:nvSpPr>
            <p:cNvPr id="45" name="矩形 44"/>
            <p:cNvSpPr/>
            <p:nvPr/>
          </p:nvSpPr>
          <p:spPr>
            <a:xfrm>
              <a:off x="2374464" y="1778096"/>
              <a:ext cx="212747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2935505" y="1456382"/>
              <a:ext cx="1005395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8916098" y="4989718"/>
            <a:ext cx="2127475" cy="968041"/>
            <a:chOff x="2374464" y="1456382"/>
            <a:chExt cx="2127475" cy="968041"/>
          </a:xfrm>
        </p:grpSpPr>
        <p:sp>
          <p:nvSpPr>
            <p:cNvPr id="48" name="矩形 47"/>
            <p:cNvSpPr/>
            <p:nvPr/>
          </p:nvSpPr>
          <p:spPr>
            <a:xfrm>
              <a:off x="2374464" y="1778096"/>
              <a:ext cx="212747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2935505" y="1456382"/>
              <a:ext cx="1005395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55" name="直接连接符 54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/>
          <p:cNvGrpSpPr/>
          <p:nvPr/>
        </p:nvGrpSpPr>
        <p:grpSpPr>
          <a:xfrm>
            <a:off x="811962" y="300264"/>
            <a:ext cx="3112006" cy="523220"/>
            <a:chOff x="811962" y="300264"/>
            <a:chExt cx="3112006" cy="523220"/>
          </a:xfrm>
        </p:grpSpPr>
        <p:sp>
          <p:nvSpPr>
            <p:cNvPr id="58" name="圆角矩形 57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文本框 1"/>
            <p:cNvSpPr>
              <a:spLocks noChangeArrowheads="1"/>
            </p:cNvSpPr>
            <p:nvPr/>
          </p:nvSpPr>
          <p:spPr bwMode="auto">
            <a:xfrm>
              <a:off x="811962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四、分析与讨论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4080066" y="3324988"/>
            <a:ext cx="4031865" cy="1015659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>
            <a:defPPr>
              <a:defRPr lang="zh-CN"/>
            </a:defPPr>
            <a:lvl1pPr>
              <a:defRPr sz="6000" b="1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dirty="0" smtClean="0"/>
              <a:t>结论与建议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4304485" y="4340647"/>
            <a:ext cx="3583025" cy="400105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Conclusion And Suggestion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 flipH="1">
            <a:off x="-419102" y="3718121"/>
            <a:ext cx="4356100" cy="393049"/>
            <a:chOff x="743958" y="3475975"/>
            <a:chExt cx="753417" cy="0"/>
          </a:xfrm>
        </p:grpSpPr>
        <p:cxnSp>
          <p:nvCxnSpPr>
            <p:cNvPr id="37" name="直接连接符 36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 rot="10800000" flipH="1">
            <a:off x="8254999" y="3331210"/>
            <a:ext cx="4356100" cy="393049"/>
            <a:chOff x="743958" y="3475975"/>
            <a:chExt cx="753417" cy="0"/>
          </a:xfrm>
        </p:grpSpPr>
        <p:cxnSp>
          <p:nvCxnSpPr>
            <p:cNvPr id="35" name="直接连接符 34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"/>
          <p:cNvGrpSpPr>
            <a:grpSpLocks noChangeAspect="1"/>
          </p:cNvGrpSpPr>
          <p:nvPr/>
        </p:nvGrpSpPr>
        <p:grpSpPr bwMode="auto">
          <a:xfrm>
            <a:off x="5399882" y="1613350"/>
            <a:ext cx="1392237" cy="1323975"/>
            <a:chOff x="3585" y="941"/>
            <a:chExt cx="877" cy="834"/>
          </a:xfrm>
        </p:grpSpPr>
        <p:sp>
          <p:nvSpPr>
            <p:cNvPr id="43" name="AutoShape 3"/>
            <p:cNvSpPr>
              <a:spLocks noChangeAspect="1" noChangeArrowheads="1" noTextEdit="1"/>
            </p:cNvSpPr>
            <p:nvPr/>
          </p:nvSpPr>
          <p:spPr bwMode="auto">
            <a:xfrm>
              <a:off x="3585" y="941"/>
              <a:ext cx="877" cy="8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5"/>
            <p:cNvSpPr>
              <a:spLocks noEditPoints="1"/>
            </p:cNvSpPr>
            <p:nvPr/>
          </p:nvSpPr>
          <p:spPr bwMode="auto">
            <a:xfrm>
              <a:off x="3585" y="941"/>
              <a:ext cx="884" cy="834"/>
            </a:xfrm>
            <a:custGeom>
              <a:avLst/>
              <a:gdLst>
                <a:gd name="T0" fmla="*/ 92 w 121"/>
                <a:gd name="T1" fmla="*/ 33 h 114"/>
                <a:gd name="T2" fmla="*/ 99 w 121"/>
                <a:gd name="T3" fmla="*/ 8 h 114"/>
                <a:gd name="T4" fmla="*/ 85 w 121"/>
                <a:gd name="T5" fmla="*/ 0 h 114"/>
                <a:gd name="T6" fmla="*/ 67 w 121"/>
                <a:gd name="T7" fmla="*/ 19 h 114"/>
                <a:gd name="T8" fmla="*/ 57 w 121"/>
                <a:gd name="T9" fmla="*/ 18 h 114"/>
                <a:gd name="T10" fmla="*/ 40 w 121"/>
                <a:gd name="T11" fmla="*/ 0 h 114"/>
                <a:gd name="T12" fmla="*/ 25 w 121"/>
                <a:gd name="T13" fmla="*/ 7 h 114"/>
                <a:gd name="T14" fmla="*/ 32 w 121"/>
                <a:gd name="T15" fmla="*/ 31 h 114"/>
                <a:gd name="T16" fmla="*/ 24 w 121"/>
                <a:gd name="T17" fmla="*/ 42 h 114"/>
                <a:gd name="T18" fmla="*/ 0 w 121"/>
                <a:gd name="T19" fmla="*/ 44 h 114"/>
                <a:gd name="T20" fmla="*/ 0 w 121"/>
                <a:gd name="T21" fmla="*/ 63 h 114"/>
                <a:gd name="T22" fmla="*/ 23 w 121"/>
                <a:gd name="T23" fmla="*/ 67 h 114"/>
                <a:gd name="T24" fmla="*/ 31 w 121"/>
                <a:gd name="T25" fmla="*/ 83 h 114"/>
                <a:gd name="T26" fmla="*/ 22 w 121"/>
                <a:gd name="T27" fmla="*/ 104 h 114"/>
                <a:gd name="T28" fmla="*/ 37 w 121"/>
                <a:gd name="T29" fmla="*/ 114 h 114"/>
                <a:gd name="T30" fmla="*/ 52 w 121"/>
                <a:gd name="T31" fmla="*/ 96 h 114"/>
                <a:gd name="T32" fmla="*/ 70 w 121"/>
                <a:gd name="T33" fmla="*/ 95 h 114"/>
                <a:gd name="T34" fmla="*/ 88 w 121"/>
                <a:gd name="T35" fmla="*/ 113 h 114"/>
                <a:gd name="T36" fmla="*/ 101 w 121"/>
                <a:gd name="T37" fmla="*/ 103 h 114"/>
                <a:gd name="T38" fmla="*/ 91 w 121"/>
                <a:gd name="T39" fmla="*/ 82 h 114"/>
                <a:gd name="T40" fmla="*/ 99 w 121"/>
                <a:gd name="T41" fmla="*/ 68 h 114"/>
                <a:gd name="T42" fmla="*/ 121 w 121"/>
                <a:gd name="T43" fmla="*/ 64 h 114"/>
                <a:gd name="T44" fmla="*/ 121 w 121"/>
                <a:gd name="T45" fmla="*/ 46 h 114"/>
                <a:gd name="T46" fmla="*/ 97 w 121"/>
                <a:gd name="T47" fmla="*/ 43 h 114"/>
                <a:gd name="T48" fmla="*/ 92 w 121"/>
                <a:gd name="T49" fmla="*/ 33 h 114"/>
                <a:gd name="T50" fmla="*/ 61 w 121"/>
                <a:gd name="T51" fmla="*/ 83 h 114"/>
                <a:gd name="T52" fmla="*/ 34 w 121"/>
                <a:gd name="T53" fmla="*/ 57 h 114"/>
                <a:gd name="T54" fmla="*/ 61 w 121"/>
                <a:gd name="T55" fmla="*/ 30 h 114"/>
                <a:gd name="T56" fmla="*/ 87 w 121"/>
                <a:gd name="T57" fmla="*/ 57 h 114"/>
                <a:gd name="T58" fmla="*/ 61 w 121"/>
                <a:gd name="T59" fmla="*/ 8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1" h="114">
                  <a:moveTo>
                    <a:pt x="92" y="33"/>
                  </a:moveTo>
                  <a:cubicBezTo>
                    <a:pt x="99" y="8"/>
                    <a:pt x="99" y="8"/>
                    <a:pt x="99" y="8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24" y="42"/>
                    <a:pt x="24" y="42"/>
                    <a:pt x="24" y="42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31" y="83"/>
                    <a:pt x="31" y="83"/>
                    <a:pt x="31" y="83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70" y="95"/>
                    <a:pt x="70" y="95"/>
                    <a:pt x="70" y="95"/>
                  </a:cubicBezTo>
                  <a:cubicBezTo>
                    <a:pt x="88" y="113"/>
                    <a:pt x="88" y="113"/>
                    <a:pt x="88" y="11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91" y="82"/>
                    <a:pt x="91" y="82"/>
                    <a:pt x="91" y="82"/>
                  </a:cubicBezTo>
                  <a:cubicBezTo>
                    <a:pt x="99" y="68"/>
                    <a:pt x="99" y="68"/>
                    <a:pt x="99" y="68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97" y="43"/>
                    <a:pt x="97" y="43"/>
                    <a:pt x="97" y="43"/>
                  </a:cubicBezTo>
                  <a:lnTo>
                    <a:pt x="92" y="33"/>
                  </a:lnTo>
                  <a:close/>
                  <a:moveTo>
                    <a:pt x="61" y="83"/>
                  </a:moveTo>
                  <a:cubicBezTo>
                    <a:pt x="46" y="83"/>
                    <a:pt x="34" y="71"/>
                    <a:pt x="34" y="57"/>
                  </a:cubicBezTo>
                  <a:cubicBezTo>
                    <a:pt x="34" y="42"/>
                    <a:pt x="46" y="30"/>
                    <a:pt x="61" y="30"/>
                  </a:cubicBezTo>
                  <a:cubicBezTo>
                    <a:pt x="75" y="30"/>
                    <a:pt x="87" y="42"/>
                    <a:pt x="87" y="57"/>
                  </a:cubicBezTo>
                  <a:cubicBezTo>
                    <a:pt x="87" y="71"/>
                    <a:pt x="75" y="83"/>
                    <a:pt x="61" y="83"/>
                  </a:cubicBez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Oval 6"/>
            <p:cNvSpPr>
              <a:spLocks noChangeArrowheads="1"/>
            </p:cNvSpPr>
            <p:nvPr/>
          </p:nvSpPr>
          <p:spPr bwMode="auto">
            <a:xfrm>
              <a:off x="3884" y="1219"/>
              <a:ext cx="285" cy="278"/>
            </a:xfrm>
            <a:prstGeom prst="ellipse">
              <a:avLst/>
            </a:prstGeom>
            <a:solidFill>
              <a:srgbClr val="005C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7" name="AutoShape 8"/>
          <p:cNvSpPr>
            <a:spLocks noChangeAspect="1" noChangeArrowheads="1" noTextEdit="1"/>
          </p:cNvSpPr>
          <p:nvPr/>
        </p:nvSpPr>
        <p:spPr bwMode="auto">
          <a:xfrm>
            <a:off x="3245653" y="936281"/>
            <a:ext cx="1651000" cy="135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237790" y="2093189"/>
            <a:ext cx="1757290" cy="1757290"/>
            <a:chOff x="4237790" y="2093189"/>
            <a:chExt cx="1757290" cy="1757290"/>
          </a:xfrm>
        </p:grpSpPr>
        <p:sp>
          <p:nvSpPr>
            <p:cNvPr id="5" name="泪滴形 4"/>
            <p:cNvSpPr/>
            <p:nvPr/>
          </p:nvSpPr>
          <p:spPr>
            <a:xfrm flipH="1">
              <a:off x="4237790" y="2093189"/>
              <a:ext cx="1757290" cy="1757290"/>
            </a:xfrm>
            <a:prstGeom prst="teardrop">
              <a:avLst/>
            </a:prstGeom>
            <a:solidFill>
              <a:srgbClr val="005CA7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20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6" name="Oval 6"/>
            <p:cNvSpPr>
              <a:spLocks noChangeArrowheads="1"/>
            </p:cNvSpPr>
            <p:nvPr/>
          </p:nvSpPr>
          <p:spPr bwMode="auto">
            <a:xfrm>
              <a:off x="4707638" y="2532708"/>
              <a:ext cx="744537" cy="744538"/>
            </a:xfrm>
            <a:prstGeom prst="ellipse">
              <a:avLst/>
            </a:prstGeom>
            <a:solidFill>
              <a:schemeClr val="bg1"/>
            </a:solidFill>
            <a:ln w="14288" cap="flat">
              <a:solidFill>
                <a:srgbClr val="FEFEFE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791078" y="2642136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Iskoola Pota" panose="020B0502040204020203" pitchFamily="34" charset="0"/>
                </a:rPr>
                <a:t>01</a:t>
              </a:r>
              <a:endParaRPr lang="zh-CN" altLang="en-US" sz="2800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Iskoola Pota" panose="020B0502040204020203" pitchFamily="34" charset="0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198593" y="2093189"/>
            <a:ext cx="1757290" cy="1757290"/>
            <a:chOff x="6198593" y="2093189"/>
            <a:chExt cx="1757290" cy="1757290"/>
          </a:xfrm>
        </p:grpSpPr>
        <p:sp>
          <p:nvSpPr>
            <p:cNvPr id="9" name="泪滴形 8"/>
            <p:cNvSpPr/>
            <p:nvPr/>
          </p:nvSpPr>
          <p:spPr>
            <a:xfrm>
              <a:off x="6198593" y="2093189"/>
              <a:ext cx="1757290" cy="1757290"/>
            </a:xfrm>
            <a:prstGeom prst="teardrop">
              <a:avLst/>
            </a:prstGeom>
            <a:solidFill>
              <a:srgbClr val="005CA7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20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10" name="Oval 6"/>
            <p:cNvSpPr>
              <a:spLocks noChangeArrowheads="1"/>
            </p:cNvSpPr>
            <p:nvPr/>
          </p:nvSpPr>
          <p:spPr bwMode="auto">
            <a:xfrm>
              <a:off x="6712901" y="2532708"/>
              <a:ext cx="744537" cy="744538"/>
            </a:xfrm>
            <a:prstGeom prst="ellipse">
              <a:avLst/>
            </a:prstGeom>
            <a:solidFill>
              <a:schemeClr val="bg1"/>
            </a:solidFill>
            <a:ln w="14288" cap="flat">
              <a:solidFill>
                <a:srgbClr val="FEFEFE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799768" y="2656650"/>
              <a:ext cx="6142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Iskoola Pota" panose="020B0502040204020203" pitchFamily="34" charset="0"/>
                </a:defRPr>
              </a:lvl1pPr>
            </a:lstStyle>
            <a:p>
              <a:r>
                <a:rPr lang="en-US" altLang="zh-CN" dirty="0"/>
                <a:t>02</a:t>
              </a:r>
              <a:endParaRPr lang="zh-CN" altLang="en-US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237790" y="4017366"/>
            <a:ext cx="1757290" cy="1757290"/>
            <a:chOff x="4237790" y="4017366"/>
            <a:chExt cx="1757290" cy="1757290"/>
          </a:xfrm>
        </p:grpSpPr>
        <p:sp>
          <p:nvSpPr>
            <p:cNvPr id="13" name="泪滴形 12"/>
            <p:cNvSpPr/>
            <p:nvPr/>
          </p:nvSpPr>
          <p:spPr>
            <a:xfrm flipH="1" flipV="1">
              <a:off x="4237790" y="4017366"/>
              <a:ext cx="1757290" cy="1757290"/>
            </a:xfrm>
            <a:prstGeom prst="teardrop">
              <a:avLst/>
            </a:prstGeom>
            <a:solidFill>
              <a:srgbClr val="005CA7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20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4707638" y="4505887"/>
              <a:ext cx="744537" cy="744538"/>
            </a:xfrm>
            <a:prstGeom prst="ellipse">
              <a:avLst/>
            </a:prstGeom>
            <a:solidFill>
              <a:schemeClr val="bg1"/>
            </a:solidFill>
            <a:ln w="14288" cap="flat">
              <a:solidFill>
                <a:srgbClr val="FEFEFE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786268" y="4632596"/>
              <a:ext cx="6142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Iskoola Pota" panose="020B0502040204020203" pitchFamily="34" charset="0"/>
                </a:defRPr>
              </a:lvl1pPr>
            </a:lstStyle>
            <a:p>
              <a:r>
                <a:rPr lang="en-US" altLang="zh-CN" dirty="0"/>
                <a:t>03</a:t>
              </a:r>
              <a:endParaRPr lang="zh-CN" altLang="en-US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198593" y="4017366"/>
            <a:ext cx="1757290" cy="1757290"/>
            <a:chOff x="6198593" y="4017366"/>
            <a:chExt cx="1757290" cy="1757290"/>
          </a:xfrm>
        </p:grpSpPr>
        <p:sp>
          <p:nvSpPr>
            <p:cNvPr id="17" name="泪滴形 16"/>
            <p:cNvSpPr/>
            <p:nvPr/>
          </p:nvSpPr>
          <p:spPr>
            <a:xfrm flipV="1">
              <a:off x="6198593" y="4017366"/>
              <a:ext cx="1757290" cy="1757290"/>
            </a:xfrm>
            <a:prstGeom prst="teardrop">
              <a:avLst/>
            </a:prstGeom>
            <a:solidFill>
              <a:srgbClr val="005CA7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20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18" name="Oval 6"/>
            <p:cNvSpPr>
              <a:spLocks noChangeArrowheads="1"/>
            </p:cNvSpPr>
            <p:nvPr/>
          </p:nvSpPr>
          <p:spPr bwMode="auto">
            <a:xfrm>
              <a:off x="6712901" y="4505887"/>
              <a:ext cx="744537" cy="744538"/>
            </a:xfrm>
            <a:prstGeom prst="ellipse">
              <a:avLst/>
            </a:prstGeom>
            <a:solidFill>
              <a:schemeClr val="bg1"/>
            </a:solidFill>
            <a:ln w="14288" cap="flat">
              <a:solidFill>
                <a:srgbClr val="FEFEFE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786335" y="4631511"/>
              <a:ext cx="6142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Iskoola Pota" panose="020B0502040204020203" pitchFamily="34" charset="0"/>
                </a:defRPr>
              </a:lvl1pPr>
            </a:lstStyle>
            <a:p>
              <a:r>
                <a:rPr lang="en-US" altLang="zh-CN" dirty="0"/>
                <a:t>04</a:t>
              </a:r>
              <a:endParaRPr lang="zh-CN" altLang="en-US" dirty="0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749287" y="2139864"/>
            <a:ext cx="3065387" cy="1208421"/>
            <a:chOff x="858581" y="2194158"/>
            <a:chExt cx="3065387" cy="1208421"/>
          </a:xfrm>
        </p:grpSpPr>
        <p:sp>
          <p:nvSpPr>
            <p:cNvPr id="42" name="矩形 41"/>
            <p:cNvSpPr/>
            <p:nvPr/>
          </p:nvSpPr>
          <p:spPr>
            <a:xfrm>
              <a:off x="858581" y="2479253"/>
              <a:ext cx="3040762" cy="92332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303020" y="2194158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749287" y="4505887"/>
            <a:ext cx="3065387" cy="1208421"/>
            <a:chOff x="858581" y="2194158"/>
            <a:chExt cx="3065387" cy="1208421"/>
          </a:xfrm>
        </p:grpSpPr>
        <p:sp>
          <p:nvSpPr>
            <p:cNvPr id="46" name="矩形 45"/>
            <p:cNvSpPr/>
            <p:nvPr/>
          </p:nvSpPr>
          <p:spPr>
            <a:xfrm>
              <a:off x="858581" y="2479253"/>
              <a:ext cx="3040762" cy="92332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2303020" y="2194158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397618" y="2139864"/>
            <a:ext cx="3040762" cy="1231809"/>
            <a:chOff x="858581" y="2170770"/>
            <a:chExt cx="3040762" cy="1231809"/>
          </a:xfrm>
        </p:grpSpPr>
        <p:sp>
          <p:nvSpPr>
            <p:cNvPr id="49" name="矩形 48"/>
            <p:cNvSpPr/>
            <p:nvPr/>
          </p:nvSpPr>
          <p:spPr>
            <a:xfrm>
              <a:off x="858581" y="2479253"/>
              <a:ext cx="3040762" cy="92332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858581" y="2170770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8397618" y="4482499"/>
            <a:ext cx="3040762" cy="1231809"/>
            <a:chOff x="858581" y="2170770"/>
            <a:chExt cx="3040762" cy="1231809"/>
          </a:xfrm>
        </p:grpSpPr>
        <p:sp>
          <p:nvSpPr>
            <p:cNvPr id="52" name="矩形 51"/>
            <p:cNvSpPr/>
            <p:nvPr/>
          </p:nvSpPr>
          <p:spPr>
            <a:xfrm>
              <a:off x="858581" y="2479253"/>
              <a:ext cx="3040762" cy="92332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858581" y="2170770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组合 53"/>
          <p:cNvGrpSpPr/>
          <p:nvPr/>
        </p:nvGrpSpPr>
        <p:grpSpPr>
          <a:xfrm>
            <a:off x="811962" y="300264"/>
            <a:ext cx="3112006" cy="523220"/>
            <a:chOff x="811962" y="300264"/>
            <a:chExt cx="3112006" cy="523220"/>
          </a:xfrm>
        </p:grpSpPr>
        <p:sp>
          <p:nvSpPr>
            <p:cNvPr id="55" name="圆角矩形 54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文本框 1"/>
            <p:cNvSpPr>
              <a:spLocks noChangeArrowheads="1"/>
            </p:cNvSpPr>
            <p:nvPr/>
          </p:nvSpPr>
          <p:spPr bwMode="auto">
            <a:xfrm>
              <a:off x="811962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五、结论与建议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000482" y="5933625"/>
            <a:ext cx="10191037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1234527" y="2403861"/>
            <a:ext cx="1194455" cy="3050237"/>
            <a:chOff x="1234527" y="2297181"/>
            <a:chExt cx="1194455" cy="3050237"/>
          </a:xfrm>
          <a:effectLst/>
        </p:grpSpPr>
        <p:sp>
          <p:nvSpPr>
            <p:cNvPr id="34" name="圆角矩形 33"/>
            <p:cNvSpPr/>
            <p:nvPr/>
          </p:nvSpPr>
          <p:spPr>
            <a:xfrm>
              <a:off x="1296724" y="2297181"/>
              <a:ext cx="1089156" cy="305023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5" name="文本框 61"/>
            <p:cNvSpPr txBox="1"/>
            <p:nvPr/>
          </p:nvSpPr>
          <p:spPr>
            <a:xfrm>
              <a:off x="1234527" y="2670446"/>
              <a:ext cx="119445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>
                  <a:solidFill>
                    <a:srgbClr val="FDFDF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dirty="0"/>
                <a:t>90%</a:t>
              </a:r>
              <a:endParaRPr lang="zh-CN" altLang="en-US" dirty="0"/>
            </a:p>
          </p:txBody>
        </p:sp>
        <p:sp>
          <p:nvSpPr>
            <p:cNvPr id="36" name="椭圆 35"/>
            <p:cNvSpPr/>
            <p:nvPr/>
          </p:nvSpPr>
          <p:spPr>
            <a:xfrm>
              <a:off x="1415063" y="4399978"/>
              <a:ext cx="852471" cy="840217"/>
            </a:xfrm>
            <a:prstGeom prst="ellipse">
              <a:avLst/>
            </a:prstGeom>
            <a:solidFill>
              <a:srgbClr val="FDFD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7" name="文本框 128"/>
            <p:cNvSpPr txBox="1"/>
            <p:nvPr/>
          </p:nvSpPr>
          <p:spPr>
            <a:xfrm>
              <a:off x="1369508" y="3901210"/>
              <a:ext cx="9244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1">
                  <a:solidFill>
                    <a:srgbClr val="FDFDF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关键词</a:t>
              </a:r>
              <a:endParaRPr lang="zh-CN" altLang="en-US" dirty="0"/>
            </a:p>
          </p:txBody>
        </p:sp>
        <p:sp>
          <p:nvSpPr>
            <p:cNvPr id="38" name="Freeform 48"/>
            <p:cNvSpPr>
              <a:spLocks noEditPoints="1"/>
            </p:cNvSpPr>
            <p:nvPr/>
          </p:nvSpPr>
          <p:spPr bwMode="auto">
            <a:xfrm>
              <a:off x="1615709" y="4580043"/>
              <a:ext cx="451177" cy="431866"/>
            </a:xfrm>
            <a:custGeom>
              <a:avLst/>
              <a:gdLst>
                <a:gd name="T0" fmla="*/ 419 w 628"/>
                <a:gd name="T1" fmla="*/ 232 h 600"/>
                <a:gd name="T2" fmla="*/ 411 w 628"/>
                <a:gd name="T3" fmla="*/ 249 h 600"/>
                <a:gd name="T4" fmla="*/ 408 w 628"/>
                <a:gd name="T5" fmla="*/ 261 h 600"/>
                <a:gd name="T6" fmla="*/ 409 w 628"/>
                <a:gd name="T7" fmla="*/ 283 h 600"/>
                <a:gd name="T8" fmla="*/ 417 w 628"/>
                <a:gd name="T9" fmla="*/ 304 h 600"/>
                <a:gd name="T10" fmla="*/ 424 w 628"/>
                <a:gd name="T11" fmla="*/ 315 h 600"/>
                <a:gd name="T12" fmla="*/ 441 w 628"/>
                <a:gd name="T13" fmla="*/ 330 h 600"/>
                <a:gd name="T14" fmla="*/ 453 w 628"/>
                <a:gd name="T15" fmla="*/ 335 h 600"/>
                <a:gd name="T16" fmla="*/ 478 w 628"/>
                <a:gd name="T17" fmla="*/ 200 h 600"/>
                <a:gd name="T18" fmla="*/ 449 w 628"/>
                <a:gd name="T19" fmla="*/ 206 h 600"/>
                <a:gd name="T20" fmla="*/ 433 w 628"/>
                <a:gd name="T21" fmla="*/ 216 h 600"/>
                <a:gd name="T22" fmla="*/ 425 w 628"/>
                <a:gd name="T23" fmla="*/ 224 h 600"/>
                <a:gd name="T24" fmla="*/ 384 w 628"/>
                <a:gd name="T25" fmla="*/ 70 h 600"/>
                <a:gd name="T26" fmla="*/ 314 w 628"/>
                <a:gd name="T27" fmla="*/ 140 h 600"/>
                <a:gd name="T28" fmla="*/ 379 w 628"/>
                <a:gd name="T29" fmla="*/ 283 h 600"/>
                <a:gd name="T30" fmla="*/ 379 w 628"/>
                <a:gd name="T31" fmla="*/ 254 h 600"/>
                <a:gd name="T32" fmla="*/ 359 w 628"/>
                <a:gd name="T33" fmla="*/ 154 h 600"/>
                <a:gd name="T34" fmla="*/ 250 w 628"/>
                <a:gd name="T35" fmla="*/ 270 h 600"/>
                <a:gd name="T36" fmla="*/ 314 w 628"/>
                <a:gd name="T37" fmla="*/ 396 h 600"/>
                <a:gd name="T38" fmla="*/ 282 w 628"/>
                <a:gd name="T39" fmla="*/ 400 h 600"/>
                <a:gd name="T40" fmla="*/ 267 w 628"/>
                <a:gd name="T41" fmla="*/ 382 h 600"/>
                <a:gd name="T42" fmla="*/ 257 w 628"/>
                <a:gd name="T43" fmla="*/ 374 h 600"/>
                <a:gd name="T44" fmla="*/ 214 w 628"/>
                <a:gd name="T45" fmla="*/ 356 h 600"/>
                <a:gd name="T46" fmla="*/ 195 w 628"/>
                <a:gd name="T47" fmla="*/ 354 h 600"/>
                <a:gd name="T48" fmla="*/ 0 w 628"/>
                <a:gd name="T49" fmla="*/ 600 h 600"/>
                <a:gd name="T50" fmla="*/ 83 w 628"/>
                <a:gd name="T51" fmla="*/ 454 h 600"/>
                <a:gd name="T52" fmla="*/ 216 w 628"/>
                <a:gd name="T53" fmla="*/ 454 h 600"/>
                <a:gd name="T54" fmla="*/ 301 w 628"/>
                <a:gd name="T55" fmla="*/ 600 h 600"/>
                <a:gd name="T56" fmla="*/ 282 w 628"/>
                <a:gd name="T57" fmla="*/ 400 h 600"/>
                <a:gd name="T58" fmla="*/ 433 w 628"/>
                <a:gd name="T59" fmla="*/ 354 h 600"/>
                <a:gd name="T60" fmla="*/ 413 w 628"/>
                <a:gd name="T61" fmla="*/ 356 h 600"/>
                <a:gd name="T62" fmla="*/ 361 w 628"/>
                <a:gd name="T63" fmla="*/ 382 h 600"/>
                <a:gd name="T64" fmla="*/ 353 w 628"/>
                <a:gd name="T65" fmla="*/ 391 h 600"/>
                <a:gd name="T66" fmla="*/ 389 w 628"/>
                <a:gd name="T67" fmla="*/ 600 h 600"/>
                <a:gd name="T68" fmla="*/ 410 w 628"/>
                <a:gd name="T69" fmla="*/ 600 h 600"/>
                <a:gd name="T70" fmla="*/ 564 w 628"/>
                <a:gd name="T71" fmla="*/ 454 h 600"/>
                <a:gd name="T72" fmla="*/ 628 w 628"/>
                <a:gd name="T73" fmla="*/ 460 h 600"/>
                <a:gd name="T74" fmla="*/ 151 w 628"/>
                <a:gd name="T75" fmla="*/ 340 h 600"/>
                <a:gd name="T76" fmla="*/ 186 w 628"/>
                <a:gd name="T77" fmla="*/ 330 h 600"/>
                <a:gd name="T78" fmla="*/ 196 w 628"/>
                <a:gd name="T79" fmla="*/ 323 h 600"/>
                <a:gd name="T80" fmla="*/ 216 w 628"/>
                <a:gd name="T81" fmla="*/ 295 h 600"/>
                <a:gd name="T82" fmla="*/ 219 w 628"/>
                <a:gd name="T83" fmla="*/ 281 h 600"/>
                <a:gd name="T84" fmla="*/ 219 w 628"/>
                <a:gd name="T85" fmla="*/ 258 h 600"/>
                <a:gd name="T86" fmla="*/ 214 w 628"/>
                <a:gd name="T87" fmla="*/ 241 h 600"/>
                <a:gd name="T88" fmla="*/ 208 w 628"/>
                <a:gd name="T89" fmla="*/ 231 h 600"/>
                <a:gd name="T90" fmla="*/ 195 w 628"/>
                <a:gd name="T91" fmla="*/ 217 h 600"/>
                <a:gd name="T92" fmla="*/ 186 w 628"/>
                <a:gd name="T93" fmla="*/ 210 h 600"/>
                <a:gd name="T94" fmla="*/ 151 w 628"/>
                <a:gd name="T95" fmla="*/ 200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28" h="600">
                  <a:moveTo>
                    <a:pt x="425" y="224"/>
                  </a:moveTo>
                  <a:cubicBezTo>
                    <a:pt x="423" y="226"/>
                    <a:pt x="421" y="229"/>
                    <a:pt x="420" y="231"/>
                  </a:cubicBezTo>
                  <a:cubicBezTo>
                    <a:pt x="419" y="231"/>
                    <a:pt x="419" y="232"/>
                    <a:pt x="419" y="232"/>
                  </a:cubicBezTo>
                  <a:cubicBezTo>
                    <a:pt x="418" y="234"/>
                    <a:pt x="416" y="236"/>
                    <a:pt x="415" y="239"/>
                  </a:cubicBezTo>
                  <a:cubicBezTo>
                    <a:pt x="415" y="240"/>
                    <a:pt x="414" y="240"/>
                    <a:pt x="414" y="241"/>
                  </a:cubicBezTo>
                  <a:cubicBezTo>
                    <a:pt x="413" y="244"/>
                    <a:pt x="412" y="246"/>
                    <a:pt x="411" y="249"/>
                  </a:cubicBezTo>
                  <a:cubicBezTo>
                    <a:pt x="411" y="249"/>
                    <a:pt x="411" y="250"/>
                    <a:pt x="411" y="250"/>
                  </a:cubicBezTo>
                  <a:cubicBezTo>
                    <a:pt x="410" y="253"/>
                    <a:pt x="409" y="255"/>
                    <a:pt x="409" y="258"/>
                  </a:cubicBezTo>
                  <a:cubicBezTo>
                    <a:pt x="409" y="259"/>
                    <a:pt x="409" y="260"/>
                    <a:pt x="408" y="261"/>
                  </a:cubicBezTo>
                  <a:cubicBezTo>
                    <a:pt x="408" y="264"/>
                    <a:pt x="408" y="267"/>
                    <a:pt x="408" y="270"/>
                  </a:cubicBezTo>
                  <a:cubicBezTo>
                    <a:pt x="408" y="274"/>
                    <a:pt x="408" y="278"/>
                    <a:pt x="409" y="281"/>
                  </a:cubicBezTo>
                  <a:cubicBezTo>
                    <a:pt x="409" y="282"/>
                    <a:pt x="409" y="283"/>
                    <a:pt x="409" y="283"/>
                  </a:cubicBezTo>
                  <a:cubicBezTo>
                    <a:pt x="410" y="287"/>
                    <a:pt x="411" y="290"/>
                    <a:pt x="412" y="293"/>
                  </a:cubicBezTo>
                  <a:cubicBezTo>
                    <a:pt x="412" y="294"/>
                    <a:pt x="412" y="294"/>
                    <a:pt x="412" y="295"/>
                  </a:cubicBezTo>
                  <a:cubicBezTo>
                    <a:pt x="414" y="298"/>
                    <a:pt x="415" y="301"/>
                    <a:pt x="417" y="304"/>
                  </a:cubicBezTo>
                  <a:cubicBezTo>
                    <a:pt x="417" y="305"/>
                    <a:pt x="417" y="305"/>
                    <a:pt x="418" y="306"/>
                  </a:cubicBezTo>
                  <a:cubicBezTo>
                    <a:pt x="420" y="309"/>
                    <a:pt x="422" y="312"/>
                    <a:pt x="424" y="315"/>
                  </a:cubicBezTo>
                  <a:cubicBezTo>
                    <a:pt x="424" y="315"/>
                    <a:pt x="424" y="315"/>
                    <a:pt x="424" y="315"/>
                  </a:cubicBezTo>
                  <a:cubicBezTo>
                    <a:pt x="427" y="318"/>
                    <a:pt x="429" y="320"/>
                    <a:pt x="432" y="323"/>
                  </a:cubicBezTo>
                  <a:cubicBezTo>
                    <a:pt x="432" y="323"/>
                    <a:pt x="432" y="323"/>
                    <a:pt x="432" y="323"/>
                  </a:cubicBezTo>
                  <a:cubicBezTo>
                    <a:pt x="435" y="326"/>
                    <a:pt x="438" y="328"/>
                    <a:pt x="441" y="330"/>
                  </a:cubicBezTo>
                  <a:cubicBezTo>
                    <a:pt x="442" y="330"/>
                    <a:pt x="442" y="330"/>
                    <a:pt x="442" y="330"/>
                  </a:cubicBezTo>
                  <a:cubicBezTo>
                    <a:pt x="446" y="332"/>
                    <a:pt x="449" y="334"/>
                    <a:pt x="452" y="335"/>
                  </a:cubicBezTo>
                  <a:cubicBezTo>
                    <a:pt x="453" y="335"/>
                    <a:pt x="453" y="335"/>
                    <a:pt x="453" y="335"/>
                  </a:cubicBezTo>
                  <a:cubicBezTo>
                    <a:pt x="461" y="338"/>
                    <a:pt x="469" y="340"/>
                    <a:pt x="478" y="340"/>
                  </a:cubicBezTo>
                  <a:cubicBezTo>
                    <a:pt x="516" y="340"/>
                    <a:pt x="547" y="309"/>
                    <a:pt x="547" y="270"/>
                  </a:cubicBezTo>
                  <a:cubicBezTo>
                    <a:pt x="547" y="231"/>
                    <a:pt x="516" y="200"/>
                    <a:pt x="478" y="200"/>
                  </a:cubicBezTo>
                  <a:cubicBezTo>
                    <a:pt x="468" y="200"/>
                    <a:pt x="458" y="202"/>
                    <a:pt x="450" y="206"/>
                  </a:cubicBezTo>
                  <a:cubicBezTo>
                    <a:pt x="450" y="206"/>
                    <a:pt x="450" y="206"/>
                    <a:pt x="450" y="206"/>
                  </a:cubicBezTo>
                  <a:cubicBezTo>
                    <a:pt x="449" y="206"/>
                    <a:pt x="449" y="206"/>
                    <a:pt x="449" y="206"/>
                  </a:cubicBezTo>
                  <a:cubicBezTo>
                    <a:pt x="446" y="208"/>
                    <a:pt x="444" y="209"/>
                    <a:pt x="442" y="210"/>
                  </a:cubicBezTo>
                  <a:cubicBezTo>
                    <a:pt x="441" y="210"/>
                    <a:pt x="441" y="211"/>
                    <a:pt x="440" y="211"/>
                  </a:cubicBezTo>
                  <a:cubicBezTo>
                    <a:pt x="438" y="213"/>
                    <a:pt x="435" y="215"/>
                    <a:pt x="433" y="216"/>
                  </a:cubicBezTo>
                  <a:cubicBezTo>
                    <a:pt x="433" y="217"/>
                    <a:pt x="432" y="217"/>
                    <a:pt x="432" y="217"/>
                  </a:cubicBezTo>
                  <a:cubicBezTo>
                    <a:pt x="430" y="219"/>
                    <a:pt x="428" y="221"/>
                    <a:pt x="426" y="223"/>
                  </a:cubicBezTo>
                  <a:cubicBezTo>
                    <a:pt x="426" y="223"/>
                    <a:pt x="425" y="224"/>
                    <a:pt x="425" y="224"/>
                  </a:cubicBezTo>
                  <a:close/>
                  <a:moveTo>
                    <a:pt x="314" y="140"/>
                  </a:moveTo>
                  <a:lnTo>
                    <a:pt x="314" y="140"/>
                  </a:lnTo>
                  <a:cubicBezTo>
                    <a:pt x="353" y="140"/>
                    <a:pt x="384" y="108"/>
                    <a:pt x="384" y="70"/>
                  </a:cubicBezTo>
                  <a:cubicBezTo>
                    <a:pt x="384" y="31"/>
                    <a:pt x="353" y="0"/>
                    <a:pt x="314" y="0"/>
                  </a:cubicBezTo>
                  <a:cubicBezTo>
                    <a:pt x="275" y="0"/>
                    <a:pt x="244" y="31"/>
                    <a:pt x="244" y="70"/>
                  </a:cubicBezTo>
                  <a:cubicBezTo>
                    <a:pt x="244" y="108"/>
                    <a:pt x="275" y="140"/>
                    <a:pt x="314" y="140"/>
                  </a:cubicBezTo>
                  <a:close/>
                  <a:moveTo>
                    <a:pt x="379" y="336"/>
                  </a:moveTo>
                  <a:lnTo>
                    <a:pt x="379" y="336"/>
                  </a:lnTo>
                  <a:lnTo>
                    <a:pt x="379" y="283"/>
                  </a:lnTo>
                  <a:cubicBezTo>
                    <a:pt x="379" y="279"/>
                    <a:pt x="378" y="274"/>
                    <a:pt x="378" y="270"/>
                  </a:cubicBezTo>
                  <a:cubicBezTo>
                    <a:pt x="378" y="266"/>
                    <a:pt x="379" y="262"/>
                    <a:pt x="379" y="257"/>
                  </a:cubicBezTo>
                  <a:lnTo>
                    <a:pt x="379" y="254"/>
                  </a:lnTo>
                  <a:lnTo>
                    <a:pt x="380" y="254"/>
                  </a:lnTo>
                  <a:cubicBezTo>
                    <a:pt x="385" y="223"/>
                    <a:pt x="404" y="197"/>
                    <a:pt x="431" y="183"/>
                  </a:cubicBezTo>
                  <a:cubicBezTo>
                    <a:pt x="412" y="165"/>
                    <a:pt x="387" y="154"/>
                    <a:pt x="359" y="154"/>
                  </a:cubicBezTo>
                  <a:lnTo>
                    <a:pt x="269" y="154"/>
                  </a:lnTo>
                  <a:cubicBezTo>
                    <a:pt x="241" y="154"/>
                    <a:pt x="216" y="165"/>
                    <a:pt x="197" y="183"/>
                  </a:cubicBezTo>
                  <a:cubicBezTo>
                    <a:pt x="228" y="199"/>
                    <a:pt x="250" y="232"/>
                    <a:pt x="250" y="270"/>
                  </a:cubicBezTo>
                  <a:cubicBezTo>
                    <a:pt x="250" y="278"/>
                    <a:pt x="249" y="285"/>
                    <a:pt x="247" y="293"/>
                  </a:cubicBezTo>
                  <a:lnTo>
                    <a:pt x="247" y="335"/>
                  </a:lnTo>
                  <a:cubicBezTo>
                    <a:pt x="276" y="347"/>
                    <a:pt x="299" y="369"/>
                    <a:pt x="314" y="396"/>
                  </a:cubicBezTo>
                  <a:cubicBezTo>
                    <a:pt x="328" y="369"/>
                    <a:pt x="352" y="348"/>
                    <a:pt x="379" y="336"/>
                  </a:cubicBezTo>
                  <a:close/>
                  <a:moveTo>
                    <a:pt x="282" y="400"/>
                  </a:moveTo>
                  <a:lnTo>
                    <a:pt x="282" y="400"/>
                  </a:lnTo>
                  <a:cubicBezTo>
                    <a:pt x="280" y="397"/>
                    <a:pt x="278" y="394"/>
                    <a:pt x="275" y="391"/>
                  </a:cubicBezTo>
                  <a:cubicBezTo>
                    <a:pt x="275" y="390"/>
                    <a:pt x="274" y="390"/>
                    <a:pt x="274" y="390"/>
                  </a:cubicBezTo>
                  <a:cubicBezTo>
                    <a:pt x="272" y="387"/>
                    <a:pt x="270" y="385"/>
                    <a:pt x="267" y="382"/>
                  </a:cubicBezTo>
                  <a:cubicBezTo>
                    <a:pt x="267" y="382"/>
                    <a:pt x="266" y="382"/>
                    <a:pt x="266" y="381"/>
                  </a:cubicBezTo>
                  <a:cubicBezTo>
                    <a:pt x="263" y="379"/>
                    <a:pt x="261" y="377"/>
                    <a:pt x="258" y="37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47" y="367"/>
                    <a:pt x="237" y="362"/>
                    <a:pt x="225" y="359"/>
                  </a:cubicBezTo>
                  <a:cubicBezTo>
                    <a:pt x="223" y="358"/>
                    <a:pt x="220" y="357"/>
                    <a:pt x="218" y="357"/>
                  </a:cubicBezTo>
                  <a:cubicBezTo>
                    <a:pt x="217" y="356"/>
                    <a:pt x="215" y="356"/>
                    <a:pt x="214" y="356"/>
                  </a:cubicBezTo>
                  <a:cubicBezTo>
                    <a:pt x="212" y="356"/>
                    <a:pt x="210" y="355"/>
                    <a:pt x="208" y="355"/>
                  </a:cubicBezTo>
                  <a:cubicBezTo>
                    <a:pt x="207" y="355"/>
                    <a:pt x="206" y="355"/>
                    <a:pt x="205" y="355"/>
                  </a:cubicBezTo>
                  <a:cubicBezTo>
                    <a:pt x="202" y="354"/>
                    <a:pt x="199" y="354"/>
                    <a:pt x="195" y="354"/>
                  </a:cubicBezTo>
                  <a:lnTo>
                    <a:pt x="105" y="354"/>
                  </a:lnTo>
                  <a:cubicBezTo>
                    <a:pt x="47" y="354"/>
                    <a:pt x="0" y="401"/>
                    <a:pt x="0" y="460"/>
                  </a:cubicBezTo>
                  <a:lnTo>
                    <a:pt x="0" y="600"/>
                  </a:lnTo>
                  <a:lnTo>
                    <a:pt x="62" y="600"/>
                  </a:lnTo>
                  <a:lnTo>
                    <a:pt x="62" y="454"/>
                  </a:lnTo>
                  <a:lnTo>
                    <a:pt x="83" y="454"/>
                  </a:lnTo>
                  <a:lnTo>
                    <a:pt x="83" y="600"/>
                  </a:lnTo>
                  <a:lnTo>
                    <a:pt x="216" y="600"/>
                  </a:lnTo>
                  <a:lnTo>
                    <a:pt x="216" y="454"/>
                  </a:lnTo>
                  <a:lnTo>
                    <a:pt x="237" y="454"/>
                  </a:lnTo>
                  <a:lnTo>
                    <a:pt x="237" y="600"/>
                  </a:lnTo>
                  <a:lnTo>
                    <a:pt x="301" y="600"/>
                  </a:lnTo>
                  <a:lnTo>
                    <a:pt x="301" y="460"/>
                  </a:lnTo>
                  <a:cubicBezTo>
                    <a:pt x="301" y="437"/>
                    <a:pt x="294" y="417"/>
                    <a:pt x="282" y="400"/>
                  </a:cubicBezTo>
                  <a:cubicBezTo>
                    <a:pt x="282" y="400"/>
                    <a:pt x="282" y="400"/>
                    <a:pt x="282" y="400"/>
                  </a:cubicBezTo>
                  <a:close/>
                  <a:moveTo>
                    <a:pt x="523" y="354"/>
                  </a:moveTo>
                  <a:lnTo>
                    <a:pt x="523" y="354"/>
                  </a:lnTo>
                  <a:lnTo>
                    <a:pt x="433" y="354"/>
                  </a:lnTo>
                  <a:cubicBezTo>
                    <a:pt x="429" y="354"/>
                    <a:pt x="426" y="354"/>
                    <a:pt x="423" y="355"/>
                  </a:cubicBezTo>
                  <a:cubicBezTo>
                    <a:pt x="422" y="355"/>
                    <a:pt x="421" y="355"/>
                    <a:pt x="420" y="355"/>
                  </a:cubicBezTo>
                  <a:cubicBezTo>
                    <a:pt x="418" y="355"/>
                    <a:pt x="415" y="356"/>
                    <a:pt x="413" y="356"/>
                  </a:cubicBezTo>
                  <a:cubicBezTo>
                    <a:pt x="412" y="356"/>
                    <a:pt x="411" y="356"/>
                    <a:pt x="410" y="357"/>
                  </a:cubicBezTo>
                  <a:cubicBezTo>
                    <a:pt x="408" y="357"/>
                    <a:pt x="405" y="358"/>
                    <a:pt x="403" y="358"/>
                  </a:cubicBezTo>
                  <a:cubicBezTo>
                    <a:pt x="387" y="363"/>
                    <a:pt x="373" y="371"/>
                    <a:pt x="361" y="382"/>
                  </a:cubicBezTo>
                  <a:cubicBezTo>
                    <a:pt x="361" y="382"/>
                    <a:pt x="361" y="382"/>
                    <a:pt x="361" y="383"/>
                  </a:cubicBezTo>
                  <a:cubicBezTo>
                    <a:pt x="358" y="385"/>
                    <a:pt x="356" y="388"/>
                    <a:pt x="353" y="390"/>
                  </a:cubicBezTo>
                  <a:cubicBezTo>
                    <a:pt x="353" y="390"/>
                    <a:pt x="353" y="391"/>
                    <a:pt x="353" y="391"/>
                  </a:cubicBezTo>
                  <a:cubicBezTo>
                    <a:pt x="337" y="409"/>
                    <a:pt x="327" y="433"/>
                    <a:pt x="327" y="460"/>
                  </a:cubicBezTo>
                  <a:lnTo>
                    <a:pt x="327" y="600"/>
                  </a:lnTo>
                  <a:lnTo>
                    <a:pt x="389" y="600"/>
                  </a:lnTo>
                  <a:lnTo>
                    <a:pt x="389" y="454"/>
                  </a:lnTo>
                  <a:lnTo>
                    <a:pt x="410" y="454"/>
                  </a:lnTo>
                  <a:lnTo>
                    <a:pt x="410" y="600"/>
                  </a:lnTo>
                  <a:lnTo>
                    <a:pt x="543" y="600"/>
                  </a:lnTo>
                  <a:lnTo>
                    <a:pt x="543" y="454"/>
                  </a:lnTo>
                  <a:lnTo>
                    <a:pt x="564" y="454"/>
                  </a:lnTo>
                  <a:lnTo>
                    <a:pt x="564" y="600"/>
                  </a:lnTo>
                  <a:lnTo>
                    <a:pt x="628" y="600"/>
                  </a:lnTo>
                  <a:lnTo>
                    <a:pt x="628" y="460"/>
                  </a:lnTo>
                  <a:cubicBezTo>
                    <a:pt x="628" y="401"/>
                    <a:pt x="581" y="354"/>
                    <a:pt x="523" y="354"/>
                  </a:cubicBezTo>
                  <a:close/>
                  <a:moveTo>
                    <a:pt x="151" y="340"/>
                  </a:moveTo>
                  <a:lnTo>
                    <a:pt x="151" y="340"/>
                  </a:lnTo>
                  <a:cubicBezTo>
                    <a:pt x="159" y="340"/>
                    <a:pt x="167" y="338"/>
                    <a:pt x="175" y="335"/>
                  </a:cubicBezTo>
                  <a:cubicBezTo>
                    <a:pt x="175" y="335"/>
                    <a:pt x="175" y="335"/>
                    <a:pt x="176" y="335"/>
                  </a:cubicBezTo>
                  <a:cubicBezTo>
                    <a:pt x="179" y="334"/>
                    <a:pt x="183" y="332"/>
                    <a:pt x="186" y="330"/>
                  </a:cubicBezTo>
                  <a:cubicBezTo>
                    <a:pt x="186" y="330"/>
                    <a:pt x="186" y="330"/>
                    <a:pt x="186" y="330"/>
                  </a:cubicBezTo>
                  <a:cubicBezTo>
                    <a:pt x="190" y="328"/>
                    <a:pt x="193" y="326"/>
                    <a:pt x="196" y="323"/>
                  </a:cubicBezTo>
                  <a:cubicBezTo>
                    <a:pt x="196" y="323"/>
                    <a:pt x="196" y="323"/>
                    <a:pt x="196" y="323"/>
                  </a:cubicBezTo>
                  <a:cubicBezTo>
                    <a:pt x="202" y="318"/>
                    <a:pt x="206" y="312"/>
                    <a:pt x="210" y="306"/>
                  </a:cubicBezTo>
                  <a:cubicBezTo>
                    <a:pt x="211" y="305"/>
                    <a:pt x="211" y="305"/>
                    <a:pt x="211" y="304"/>
                  </a:cubicBezTo>
                  <a:cubicBezTo>
                    <a:pt x="213" y="301"/>
                    <a:pt x="214" y="298"/>
                    <a:pt x="216" y="295"/>
                  </a:cubicBezTo>
                  <a:cubicBezTo>
                    <a:pt x="216" y="294"/>
                    <a:pt x="216" y="294"/>
                    <a:pt x="216" y="293"/>
                  </a:cubicBezTo>
                  <a:cubicBezTo>
                    <a:pt x="217" y="290"/>
                    <a:pt x="218" y="287"/>
                    <a:pt x="219" y="283"/>
                  </a:cubicBezTo>
                  <a:cubicBezTo>
                    <a:pt x="219" y="282"/>
                    <a:pt x="219" y="282"/>
                    <a:pt x="219" y="281"/>
                  </a:cubicBezTo>
                  <a:cubicBezTo>
                    <a:pt x="220" y="278"/>
                    <a:pt x="220" y="274"/>
                    <a:pt x="220" y="270"/>
                  </a:cubicBezTo>
                  <a:cubicBezTo>
                    <a:pt x="220" y="267"/>
                    <a:pt x="220" y="264"/>
                    <a:pt x="220" y="261"/>
                  </a:cubicBezTo>
                  <a:cubicBezTo>
                    <a:pt x="219" y="260"/>
                    <a:pt x="219" y="259"/>
                    <a:pt x="219" y="258"/>
                  </a:cubicBezTo>
                  <a:cubicBezTo>
                    <a:pt x="219" y="255"/>
                    <a:pt x="218" y="252"/>
                    <a:pt x="217" y="250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6" y="246"/>
                    <a:pt x="215" y="244"/>
                    <a:pt x="214" y="241"/>
                  </a:cubicBezTo>
                  <a:cubicBezTo>
                    <a:pt x="214" y="240"/>
                    <a:pt x="213" y="240"/>
                    <a:pt x="213" y="239"/>
                  </a:cubicBezTo>
                  <a:cubicBezTo>
                    <a:pt x="212" y="236"/>
                    <a:pt x="210" y="234"/>
                    <a:pt x="209" y="231"/>
                  </a:cubicBezTo>
                  <a:lnTo>
                    <a:pt x="208" y="231"/>
                  </a:lnTo>
                  <a:cubicBezTo>
                    <a:pt x="207" y="229"/>
                    <a:pt x="205" y="226"/>
                    <a:pt x="203" y="224"/>
                  </a:cubicBezTo>
                  <a:cubicBezTo>
                    <a:pt x="203" y="224"/>
                    <a:pt x="202" y="223"/>
                    <a:pt x="202" y="223"/>
                  </a:cubicBezTo>
                  <a:cubicBezTo>
                    <a:pt x="200" y="221"/>
                    <a:pt x="198" y="219"/>
                    <a:pt x="195" y="217"/>
                  </a:cubicBezTo>
                  <a:cubicBezTo>
                    <a:pt x="195" y="217"/>
                    <a:pt x="195" y="217"/>
                    <a:pt x="195" y="216"/>
                  </a:cubicBezTo>
                  <a:cubicBezTo>
                    <a:pt x="193" y="215"/>
                    <a:pt x="190" y="213"/>
                    <a:pt x="188" y="211"/>
                  </a:cubicBezTo>
                  <a:cubicBezTo>
                    <a:pt x="187" y="211"/>
                    <a:pt x="187" y="210"/>
                    <a:pt x="186" y="210"/>
                  </a:cubicBezTo>
                  <a:cubicBezTo>
                    <a:pt x="184" y="209"/>
                    <a:pt x="181" y="207"/>
                    <a:pt x="179" y="206"/>
                  </a:cubicBezTo>
                  <a:cubicBezTo>
                    <a:pt x="179" y="206"/>
                    <a:pt x="178" y="206"/>
                    <a:pt x="178" y="206"/>
                  </a:cubicBezTo>
                  <a:cubicBezTo>
                    <a:pt x="170" y="202"/>
                    <a:pt x="160" y="200"/>
                    <a:pt x="151" y="200"/>
                  </a:cubicBezTo>
                  <a:cubicBezTo>
                    <a:pt x="112" y="200"/>
                    <a:pt x="81" y="231"/>
                    <a:pt x="81" y="270"/>
                  </a:cubicBezTo>
                  <a:cubicBezTo>
                    <a:pt x="81" y="309"/>
                    <a:pt x="112" y="340"/>
                    <a:pt x="151" y="34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386572" y="2794294"/>
            <a:ext cx="1194455" cy="2659803"/>
            <a:chOff x="3386572" y="2687614"/>
            <a:chExt cx="1194455" cy="2659803"/>
          </a:xfrm>
          <a:effectLst/>
        </p:grpSpPr>
        <p:sp>
          <p:nvSpPr>
            <p:cNvPr id="40" name="圆角矩形 39"/>
            <p:cNvSpPr/>
            <p:nvPr/>
          </p:nvSpPr>
          <p:spPr>
            <a:xfrm>
              <a:off x="3429677" y="2687614"/>
              <a:ext cx="1089156" cy="265980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41" name="文本框 54"/>
            <p:cNvSpPr txBox="1"/>
            <p:nvPr/>
          </p:nvSpPr>
          <p:spPr>
            <a:xfrm>
              <a:off x="3386572" y="3008745"/>
              <a:ext cx="119445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>
                  <a:solidFill>
                    <a:srgbClr val="FDFDF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dirty="0"/>
                <a:t>80%</a:t>
              </a:r>
              <a:endParaRPr lang="zh-CN" altLang="en-US" dirty="0"/>
            </a:p>
          </p:txBody>
        </p:sp>
        <p:sp>
          <p:nvSpPr>
            <p:cNvPr id="42" name="椭圆 41"/>
            <p:cNvSpPr/>
            <p:nvPr/>
          </p:nvSpPr>
          <p:spPr>
            <a:xfrm>
              <a:off x="3548017" y="4399978"/>
              <a:ext cx="852471" cy="840217"/>
            </a:xfrm>
            <a:prstGeom prst="ellipse">
              <a:avLst/>
            </a:prstGeom>
            <a:solidFill>
              <a:srgbClr val="FDFD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43" name="文本框 128"/>
            <p:cNvSpPr txBox="1"/>
            <p:nvPr/>
          </p:nvSpPr>
          <p:spPr>
            <a:xfrm>
              <a:off x="3521553" y="3906602"/>
              <a:ext cx="9244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rgbClr val="FDFDFD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关键词</a:t>
              </a:r>
              <a:endParaRPr lang="zh-CN" altLang="en-US" b="1" dirty="0">
                <a:solidFill>
                  <a:srgbClr val="FDFDFD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44" name="Freeform 26"/>
            <p:cNvSpPr>
              <a:spLocks noEditPoints="1"/>
            </p:cNvSpPr>
            <p:nvPr/>
          </p:nvSpPr>
          <p:spPr bwMode="auto">
            <a:xfrm>
              <a:off x="3785089" y="4624429"/>
              <a:ext cx="378334" cy="397491"/>
            </a:xfrm>
            <a:custGeom>
              <a:avLst/>
              <a:gdLst>
                <a:gd name="T0" fmla="*/ 139 w 577"/>
                <a:gd name="T1" fmla="*/ 87 h 609"/>
                <a:gd name="T2" fmla="*/ 27 w 577"/>
                <a:gd name="T3" fmla="*/ 87 h 609"/>
                <a:gd name="T4" fmla="*/ 27 w 577"/>
                <a:gd name="T5" fmla="*/ 48 h 609"/>
                <a:gd name="T6" fmla="*/ 139 w 577"/>
                <a:gd name="T7" fmla="*/ 48 h 609"/>
                <a:gd name="T8" fmla="*/ 139 w 577"/>
                <a:gd name="T9" fmla="*/ 87 h 609"/>
                <a:gd name="T10" fmla="*/ 139 w 577"/>
                <a:gd name="T11" fmla="*/ 179 h 609"/>
                <a:gd name="T12" fmla="*/ 27 w 577"/>
                <a:gd name="T13" fmla="*/ 179 h 609"/>
                <a:gd name="T14" fmla="*/ 27 w 577"/>
                <a:gd name="T15" fmla="*/ 140 h 609"/>
                <a:gd name="T16" fmla="*/ 139 w 577"/>
                <a:gd name="T17" fmla="*/ 140 h 609"/>
                <a:gd name="T18" fmla="*/ 139 w 577"/>
                <a:gd name="T19" fmla="*/ 179 h 609"/>
                <a:gd name="T20" fmla="*/ 139 w 577"/>
                <a:gd name="T21" fmla="*/ 271 h 609"/>
                <a:gd name="T22" fmla="*/ 27 w 577"/>
                <a:gd name="T23" fmla="*/ 271 h 609"/>
                <a:gd name="T24" fmla="*/ 27 w 577"/>
                <a:gd name="T25" fmla="*/ 232 h 609"/>
                <a:gd name="T26" fmla="*/ 139 w 577"/>
                <a:gd name="T27" fmla="*/ 232 h 609"/>
                <a:gd name="T28" fmla="*/ 139 w 577"/>
                <a:gd name="T29" fmla="*/ 271 h 609"/>
                <a:gd name="T30" fmla="*/ 0 w 577"/>
                <a:gd name="T31" fmla="*/ 609 h 609"/>
                <a:gd name="T32" fmla="*/ 166 w 577"/>
                <a:gd name="T33" fmla="*/ 609 h 609"/>
                <a:gd name="T34" fmla="*/ 166 w 577"/>
                <a:gd name="T35" fmla="*/ 0 h 609"/>
                <a:gd name="T36" fmla="*/ 0 w 577"/>
                <a:gd name="T37" fmla="*/ 0 h 609"/>
                <a:gd name="T38" fmla="*/ 0 w 577"/>
                <a:gd name="T39" fmla="*/ 609 h 609"/>
                <a:gd name="T40" fmla="*/ 344 w 577"/>
                <a:gd name="T41" fmla="*/ 87 h 609"/>
                <a:gd name="T42" fmla="*/ 232 w 577"/>
                <a:gd name="T43" fmla="*/ 87 h 609"/>
                <a:gd name="T44" fmla="*/ 232 w 577"/>
                <a:gd name="T45" fmla="*/ 48 h 609"/>
                <a:gd name="T46" fmla="*/ 344 w 577"/>
                <a:gd name="T47" fmla="*/ 48 h 609"/>
                <a:gd name="T48" fmla="*/ 344 w 577"/>
                <a:gd name="T49" fmla="*/ 87 h 609"/>
                <a:gd name="T50" fmla="*/ 344 w 577"/>
                <a:gd name="T51" fmla="*/ 179 h 609"/>
                <a:gd name="T52" fmla="*/ 232 w 577"/>
                <a:gd name="T53" fmla="*/ 179 h 609"/>
                <a:gd name="T54" fmla="*/ 232 w 577"/>
                <a:gd name="T55" fmla="*/ 140 h 609"/>
                <a:gd name="T56" fmla="*/ 344 w 577"/>
                <a:gd name="T57" fmla="*/ 140 h 609"/>
                <a:gd name="T58" fmla="*/ 344 w 577"/>
                <a:gd name="T59" fmla="*/ 179 h 609"/>
                <a:gd name="T60" fmla="*/ 344 w 577"/>
                <a:gd name="T61" fmla="*/ 271 h 609"/>
                <a:gd name="T62" fmla="*/ 232 w 577"/>
                <a:gd name="T63" fmla="*/ 271 h 609"/>
                <a:gd name="T64" fmla="*/ 232 w 577"/>
                <a:gd name="T65" fmla="*/ 232 h 609"/>
                <a:gd name="T66" fmla="*/ 344 w 577"/>
                <a:gd name="T67" fmla="*/ 232 h 609"/>
                <a:gd name="T68" fmla="*/ 344 w 577"/>
                <a:gd name="T69" fmla="*/ 271 h 609"/>
                <a:gd name="T70" fmla="*/ 205 w 577"/>
                <a:gd name="T71" fmla="*/ 609 h 609"/>
                <a:gd name="T72" fmla="*/ 371 w 577"/>
                <a:gd name="T73" fmla="*/ 609 h 609"/>
                <a:gd name="T74" fmla="*/ 371 w 577"/>
                <a:gd name="T75" fmla="*/ 0 h 609"/>
                <a:gd name="T76" fmla="*/ 205 w 577"/>
                <a:gd name="T77" fmla="*/ 0 h 609"/>
                <a:gd name="T78" fmla="*/ 205 w 577"/>
                <a:gd name="T79" fmla="*/ 609 h 609"/>
                <a:gd name="T80" fmla="*/ 549 w 577"/>
                <a:gd name="T81" fmla="*/ 87 h 609"/>
                <a:gd name="T82" fmla="*/ 437 w 577"/>
                <a:gd name="T83" fmla="*/ 87 h 609"/>
                <a:gd name="T84" fmla="*/ 437 w 577"/>
                <a:gd name="T85" fmla="*/ 48 h 609"/>
                <a:gd name="T86" fmla="*/ 549 w 577"/>
                <a:gd name="T87" fmla="*/ 48 h 609"/>
                <a:gd name="T88" fmla="*/ 549 w 577"/>
                <a:gd name="T89" fmla="*/ 87 h 609"/>
                <a:gd name="T90" fmla="*/ 549 w 577"/>
                <a:gd name="T91" fmla="*/ 179 h 609"/>
                <a:gd name="T92" fmla="*/ 437 w 577"/>
                <a:gd name="T93" fmla="*/ 179 h 609"/>
                <a:gd name="T94" fmla="*/ 437 w 577"/>
                <a:gd name="T95" fmla="*/ 140 h 609"/>
                <a:gd name="T96" fmla="*/ 549 w 577"/>
                <a:gd name="T97" fmla="*/ 140 h 609"/>
                <a:gd name="T98" fmla="*/ 549 w 577"/>
                <a:gd name="T99" fmla="*/ 179 h 609"/>
                <a:gd name="T100" fmla="*/ 549 w 577"/>
                <a:gd name="T101" fmla="*/ 271 h 609"/>
                <a:gd name="T102" fmla="*/ 437 w 577"/>
                <a:gd name="T103" fmla="*/ 271 h 609"/>
                <a:gd name="T104" fmla="*/ 437 w 577"/>
                <a:gd name="T105" fmla="*/ 232 h 609"/>
                <a:gd name="T106" fmla="*/ 549 w 577"/>
                <a:gd name="T107" fmla="*/ 232 h 609"/>
                <a:gd name="T108" fmla="*/ 549 w 577"/>
                <a:gd name="T109" fmla="*/ 271 h 609"/>
                <a:gd name="T110" fmla="*/ 410 w 577"/>
                <a:gd name="T111" fmla="*/ 609 h 609"/>
                <a:gd name="T112" fmla="*/ 577 w 577"/>
                <a:gd name="T113" fmla="*/ 609 h 609"/>
                <a:gd name="T114" fmla="*/ 577 w 577"/>
                <a:gd name="T115" fmla="*/ 0 h 609"/>
                <a:gd name="T116" fmla="*/ 410 w 577"/>
                <a:gd name="T117" fmla="*/ 0 h 609"/>
                <a:gd name="T118" fmla="*/ 410 w 577"/>
                <a:gd name="T119" fmla="*/ 60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7" h="609">
                  <a:moveTo>
                    <a:pt x="139" y="87"/>
                  </a:moveTo>
                  <a:lnTo>
                    <a:pt x="27" y="87"/>
                  </a:lnTo>
                  <a:lnTo>
                    <a:pt x="27" y="48"/>
                  </a:lnTo>
                  <a:lnTo>
                    <a:pt x="139" y="48"/>
                  </a:lnTo>
                  <a:lnTo>
                    <a:pt x="139" y="87"/>
                  </a:lnTo>
                  <a:close/>
                  <a:moveTo>
                    <a:pt x="139" y="179"/>
                  </a:moveTo>
                  <a:lnTo>
                    <a:pt x="27" y="179"/>
                  </a:lnTo>
                  <a:lnTo>
                    <a:pt x="27" y="140"/>
                  </a:lnTo>
                  <a:lnTo>
                    <a:pt x="139" y="140"/>
                  </a:lnTo>
                  <a:lnTo>
                    <a:pt x="139" y="179"/>
                  </a:lnTo>
                  <a:close/>
                  <a:moveTo>
                    <a:pt x="139" y="271"/>
                  </a:moveTo>
                  <a:lnTo>
                    <a:pt x="27" y="271"/>
                  </a:lnTo>
                  <a:lnTo>
                    <a:pt x="27" y="232"/>
                  </a:lnTo>
                  <a:lnTo>
                    <a:pt x="139" y="232"/>
                  </a:lnTo>
                  <a:lnTo>
                    <a:pt x="139" y="271"/>
                  </a:lnTo>
                  <a:close/>
                  <a:moveTo>
                    <a:pt x="0" y="609"/>
                  </a:moveTo>
                  <a:lnTo>
                    <a:pt x="166" y="609"/>
                  </a:lnTo>
                  <a:lnTo>
                    <a:pt x="166" y="0"/>
                  </a:lnTo>
                  <a:lnTo>
                    <a:pt x="0" y="0"/>
                  </a:lnTo>
                  <a:lnTo>
                    <a:pt x="0" y="609"/>
                  </a:lnTo>
                  <a:close/>
                  <a:moveTo>
                    <a:pt x="344" y="87"/>
                  </a:moveTo>
                  <a:lnTo>
                    <a:pt x="232" y="87"/>
                  </a:lnTo>
                  <a:lnTo>
                    <a:pt x="232" y="48"/>
                  </a:lnTo>
                  <a:lnTo>
                    <a:pt x="344" y="48"/>
                  </a:lnTo>
                  <a:lnTo>
                    <a:pt x="344" y="87"/>
                  </a:lnTo>
                  <a:close/>
                  <a:moveTo>
                    <a:pt x="344" y="179"/>
                  </a:moveTo>
                  <a:lnTo>
                    <a:pt x="232" y="179"/>
                  </a:lnTo>
                  <a:lnTo>
                    <a:pt x="232" y="140"/>
                  </a:lnTo>
                  <a:lnTo>
                    <a:pt x="344" y="140"/>
                  </a:lnTo>
                  <a:lnTo>
                    <a:pt x="344" y="179"/>
                  </a:lnTo>
                  <a:close/>
                  <a:moveTo>
                    <a:pt x="344" y="271"/>
                  </a:moveTo>
                  <a:lnTo>
                    <a:pt x="232" y="271"/>
                  </a:lnTo>
                  <a:lnTo>
                    <a:pt x="232" y="232"/>
                  </a:lnTo>
                  <a:lnTo>
                    <a:pt x="344" y="232"/>
                  </a:lnTo>
                  <a:lnTo>
                    <a:pt x="344" y="271"/>
                  </a:lnTo>
                  <a:close/>
                  <a:moveTo>
                    <a:pt x="205" y="609"/>
                  </a:moveTo>
                  <a:lnTo>
                    <a:pt x="371" y="609"/>
                  </a:lnTo>
                  <a:lnTo>
                    <a:pt x="371" y="0"/>
                  </a:lnTo>
                  <a:lnTo>
                    <a:pt x="205" y="0"/>
                  </a:lnTo>
                  <a:lnTo>
                    <a:pt x="205" y="609"/>
                  </a:lnTo>
                  <a:close/>
                  <a:moveTo>
                    <a:pt x="549" y="87"/>
                  </a:moveTo>
                  <a:lnTo>
                    <a:pt x="437" y="87"/>
                  </a:lnTo>
                  <a:lnTo>
                    <a:pt x="437" y="48"/>
                  </a:lnTo>
                  <a:lnTo>
                    <a:pt x="549" y="48"/>
                  </a:lnTo>
                  <a:lnTo>
                    <a:pt x="549" y="87"/>
                  </a:lnTo>
                  <a:close/>
                  <a:moveTo>
                    <a:pt x="549" y="179"/>
                  </a:moveTo>
                  <a:lnTo>
                    <a:pt x="437" y="179"/>
                  </a:lnTo>
                  <a:lnTo>
                    <a:pt x="437" y="140"/>
                  </a:lnTo>
                  <a:lnTo>
                    <a:pt x="549" y="140"/>
                  </a:lnTo>
                  <a:lnTo>
                    <a:pt x="549" y="179"/>
                  </a:lnTo>
                  <a:close/>
                  <a:moveTo>
                    <a:pt x="549" y="271"/>
                  </a:moveTo>
                  <a:lnTo>
                    <a:pt x="437" y="271"/>
                  </a:lnTo>
                  <a:lnTo>
                    <a:pt x="437" y="232"/>
                  </a:lnTo>
                  <a:lnTo>
                    <a:pt x="549" y="232"/>
                  </a:lnTo>
                  <a:lnTo>
                    <a:pt x="549" y="271"/>
                  </a:lnTo>
                  <a:close/>
                  <a:moveTo>
                    <a:pt x="410" y="609"/>
                  </a:moveTo>
                  <a:lnTo>
                    <a:pt x="577" y="609"/>
                  </a:lnTo>
                  <a:lnTo>
                    <a:pt x="577" y="0"/>
                  </a:lnTo>
                  <a:lnTo>
                    <a:pt x="410" y="0"/>
                  </a:lnTo>
                  <a:lnTo>
                    <a:pt x="410" y="60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534040" y="1913894"/>
            <a:ext cx="1194455" cy="3540203"/>
            <a:chOff x="5534040" y="1807214"/>
            <a:chExt cx="1194455" cy="3540203"/>
          </a:xfrm>
          <a:effectLst/>
        </p:grpSpPr>
        <p:sp>
          <p:nvSpPr>
            <p:cNvPr id="46" name="圆角矩形 45"/>
            <p:cNvSpPr/>
            <p:nvPr/>
          </p:nvSpPr>
          <p:spPr>
            <a:xfrm>
              <a:off x="5562633" y="1807214"/>
              <a:ext cx="1089156" cy="3540203"/>
            </a:xfrm>
            <a:prstGeom prst="roundRect">
              <a:avLst>
                <a:gd name="adj" fmla="val 50000"/>
              </a:avLst>
            </a:prstGeom>
            <a:solidFill>
              <a:srgbClr val="005CA7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47" name="文本框 47"/>
            <p:cNvSpPr txBox="1"/>
            <p:nvPr/>
          </p:nvSpPr>
          <p:spPr>
            <a:xfrm>
              <a:off x="5534040" y="2177163"/>
              <a:ext cx="119445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FDFDF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100</a:t>
              </a:r>
              <a:r>
                <a:rPr lang="en-US" altLang="zh-CN" sz="1350" dirty="0">
                  <a:solidFill>
                    <a:srgbClr val="FDFDF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%</a:t>
              </a:r>
              <a:endParaRPr lang="zh-CN" altLang="en-US" sz="28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5647102" y="4366593"/>
              <a:ext cx="920216" cy="906989"/>
            </a:xfrm>
            <a:prstGeom prst="ellipse">
              <a:avLst/>
            </a:prstGeom>
            <a:noFill/>
            <a:ln w="952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5680973" y="4399978"/>
              <a:ext cx="852471" cy="840217"/>
            </a:xfrm>
            <a:prstGeom prst="ellipse">
              <a:avLst/>
            </a:prstGeom>
            <a:solidFill>
              <a:srgbClr val="FDFD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50" name="文本框 128"/>
            <p:cNvSpPr txBox="1"/>
            <p:nvPr/>
          </p:nvSpPr>
          <p:spPr>
            <a:xfrm>
              <a:off x="5652569" y="3917370"/>
              <a:ext cx="9244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1">
                  <a:solidFill>
                    <a:srgbClr val="FDFDF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 smtClean="0"/>
                <a:t>关键词</a:t>
              </a:r>
              <a:endParaRPr lang="zh-CN" altLang="en-US" dirty="0"/>
            </a:p>
          </p:txBody>
        </p:sp>
        <p:sp>
          <p:nvSpPr>
            <p:cNvPr id="51" name="Freeform 16"/>
            <p:cNvSpPr>
              <a:spLocks noEditPoints="1"/>
            </p:cNvSpPr>
            <p:nvPr/>
          </p:nvSpPr>
          <p:spPr bwMode="auto">
            <a:xfrm>
              <a:off x="5861257" y="4624429"/>
              <a:ext cx="511402" cy="407827"/>
            </a:xfrm>
            <a:custGeom>
              <a:avLst/>
              <a:gdLst>
                <a:gd name="T0" fmla="*/ 1238 w 1238"/>
                <a:gd name="T1" fmla="*/ 579 h 986"/>
                <a:gd name="T2" fmla="*/ 424 w 1238"/>
                <a:gd name="T3" fmla="*/ 579 h 986"/>
                <a:gd name="T4" fmla="*/ 443 w 1238"/>
                <a:gd name="T5" fmla="*/ 209 h 986"/>
                <a:gd name="T6" fmla="*/ 357 w 1238"/>
                <a:gd name="T7" fmla="*/ 223 h 986"/>
                <a:gd name="T8" fmla="*/ 329 w 1238"/>
                <a:gd name="T9" fmla="*/ 254 h 986"/>
                <a:gd name="T10" fmla="*/ 441 w 1238"/>
                <a:gd name="T11" fmla="*/ 316 h 986"/>
                <a:gd name="T12" fmla="*/ 311 w 1238"/>
                <a:gd name="T13" fmla="*/ 0 h 986"/>
                <a:gd name="T14" fmla="*/ 311 w 1238"/>
                <a:gd name="T15" fmla="*/ 620 h 986"/>
                <a:gd name="T16" fmla="*/ 367 w 1238"/>
                <a:gd name="T17" fmla="*/ 550 h 986"/>
                <a:gd name="T18" fmla="*/ 329 w 1238"/>
                <a:gd name="T19" fmla="*/ 473 h 986"/>
                <a:gd name="T20" fmla="*/ 295 w 1238"/>
                <a:gd name="T21" fmla="*/ 516 h 986"/>
                <a:gd name="T22" fmla="*/ 168 w 1238"/>
                <a:gd name="T23" fmla="*/ 370 h 986"/>
                <a:gd name="T24" fmla="*/ 295 w 1238"/>
                <a:gd name="T25" fmla="*/ 410 h 986"/>
                <a:gd name="T26" fmla="*/ 229 w 1238"/>
                <a:gd name="T27" fmla="*/ 307 h 986"/>
                <a:gd name="T28" fmla="*/ 295 w 1238"/>
                <a:gd name="T29" fmla="*/ 127 h 986"/>
                <a:gd name="T30" fmla="*/ 329 w 1238"/>
                <a:gd name="T31" fmla="*/ 104 h 986"/>
                <a:gd name="T32" fmla="*/ 443 w 1238"/>
                <a:gd name="T33" fmla="*/ 209 h 986"/>
                <a:gd name="T34" fmla="*/ 295 w 1238"/>
                <a:gd name="T35" fmla="*/ 186 h 986"/>
                <a:gd name="T36" fmla="*/ 295 w 1238"/>
                <a:gd name="T37" fmla="*/ 245 h 986"/>
                <a:gd name="T38" fmla="*/ 329 w 1238"/>
                <a:gd name="T39" fmla="*/ 413 h 986"/>
                <a:gd name="T40" fmla="*/ 357 w 1238"/>
                <a:gd name="T41" fmla="*/ 398 h 986"/>
                <a:gd name="T42" fmla="*/ 359 w 1238"/>
                <a:gd name="T43" fmla="*/ 356 h 986"/>
                <a:gd name="T44" fmla="*/ 329 w 1238"/>
                <a:gd name="T45" fmla="*/ 413 h 986"/>
                <a:gd name="T46" fmla="*/ 854 w 1238"/>
                <a:gd name="T47" fmla="*/ 713 h 986"/>
                <a:gd name="T48" fmla="*/ 904 w 1238"/>
                <a:gd name="T49" fmla="*/ 665 h 986"/>
                <a:gd name="T50" fmla="*/ 854 w 1238"/>
                <a:gd name="T51" fmla="*/ 617 h 986"/>
                <a:gd name="T52" fmla="*/ 810 w 1238"/>
                <a:gd name="T53" fmla="*/ 416 h 986"/>
                <a:gd name="T54" fmla="*/ 784 w 1238"/>
                <a:gd name="T55" fmla="*/ 477 h 986"/>
                <a:gd name="T56" fmla="*/ 810 w 1238"/>
                <a:gd name="T57" fmla="*/ 416 h 986"/>
                <a:gd name="T58" fmla="*/ 1004 w 1238"/>
                <a:gd name="T59" fmla="*/ 447 h 986"/>
                <a:gd name="T60" fmla="*/ 854 w 1238"/>
                <a:gd name="T61" fmla="*/ 418 h 986"/>
                <a:gd name="T62" fmla="*/ 977 w 1238"/>
                <a:gd name="T63" fmla="*/ 557 h 986"/>
                <a:gd name="T64" fmla="*/ 854 w 1238"/>
                <a:gd name="T65" fmla="*/ 792 h 986"/>
                <a:gd name="T66" fmla="*/ 810 w 1238"/>
                <a:gd name="T67" fmla="*/ 849 h 986"/>
                <a:gd name="T68" fmla="*/ 643 w 1238"/>
                <a:gd name="T69" fmla="*/ 658 h 986"/>
                <a:gd name="T70" fmla="*/ 810 w 1238"/>
                <a:gd name="T71" fmla="*/ 710 h 986"/>
                <a:gd name="T72" fmla="*/ 724 w 1238"/>
                <a:gd name="T73" fmla="*/ 575 h 986"/>
                <a:gd name="T74" fmla="*/ 810 w 1238"/>
                <a:gd name="T75" fmla="*/ 339 h 986"/>
                <a:gd name="T76" fmla="*/ 854 w 1238"/>
                <a:gd name="T77" fmla="*/ 309 h 986"/>
                <a:gd name="T78" fmla="*/ 1004 w 1238"/>
                <a:gd name="T79" fmla="*/ 447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38" h="986">
                  <a:moveTo>
                    <a:pt x="831" y="172"/>
                  </a:moveTo>
                  <a:cubicBezTo>
                    <a:pt x="1055" y="172"/>
                    <a:pt x="1238" y="354"/>
                    <a:pt x="1238" y="579"/>
                  </a:cubicBezTo>
                  <a:cubicBezTo>
                    <a:pt x="1238" y="804"/>
                    <a:pt x="1055" y="986"/>
                    <a:pt x="831" y="986"/>
                  </a:cubicBezTo>
                  <a:cubicBezTo>
                    <a:pt x="606" y="986"/>
                    <a:pt x="424" y="804"/>
                    <a:pt x="424" y="579"/>
                  </a:cubicBezTo>
                  <a:cubicBezTo>
                    <a:pt x="424" y="354"/>
                    <a:pt x="606" y="172"/>
                    <a:pt x="831" y="172"/>
                  </a:cubicBezTo>
                  <a:close/>
                  <a:moveTo>
                    <a:pt x="443" y="209"/>
                  </a:moveTo>
                  <a:lnTo>
                    <a:pt x="443" y="209"/>
                  </a:lnTo>
                  <a:lnTo>
                    <a:pt x="357" y="223"/>
                  </a:lnTo>
                  <a:cubicBezTo>
                    <a:pt x="350" y="204"/>
                    <a:pt x="346" y="197"/>
                    <a:pt x="329" y="187"/>
                  </a:cubicBezTo>
                  <a:lnTo>
                    <a:pt x="329" y="254"/>
                  </a:lnTo>
                  <a:cubicBezTo>
                    <a:pt x="375" y="266"/>
                    <a:pt x="406" y="279"/>
                    <a:pt x="422" y="293"/>
                  </a:cubicBezTo>
                  <a:cubicBezTo>
                    <a:pt x="430" y="300"/>
                    <a:pt x="436" y="308"/>
                    <a:pt x="441" y="316"/>
                  </a:cubicBezTo>
                  <a:cubicBezTo>
                    <a:pt x="480" y="260"/>
                    <a:pt x="533" y="215"/>
                    <a:pt x="594" y="185"/>
                  </a:cubicBezTo>
                  <a:cubicBezTo>
                    <a:pt x="546" y="76"/>
                    <a:pt x="437" y="0"/>
                    <a:pt x="311" y="0"/>
                  </a:cubicBezTo>
                  <a:cubicBezTo>
                    <a:pt x="139" y="0"/>
                    <a:pt x="0" y="139"/>
                    <a:pt x="0" y="310"/>
                  </a:cubicBezTo>
                  <a:cubicBezTo>
                    <a:pt x="0" y="481"/>
                    <a:pt x="139" y="620"/>
                    <a:pt x="311" y="620"/>
                  </a:cubicBezTo>
                  <a:cubicBezTo>
                    <a:pt x="331" y="620"/>
                    <a:pt x="352" y="618"/>
                    <a:pt x="372" y="614"/>
                  </a:cubicBezTo>
                  <a:cubicBezTo>
                    <a:pt x="368" y="593"/>
                    <a:pt x="367" y="572"/>
                    <a:pt x="367" y="550"/>
                  </a:cubicBezTo>
                  <a:cubicBezTo>
                    <a:pt x="367" y="521"/>
                    <a:pt x="370" y="493"/>
                    <a:pt x="376" y="465"/>
                  </a:cubicBezTo>
                  <a:cubicBezTo>
                    <a:pt x="361" y="470"/>
                    <a:pt x="345" y="472"/>
                    <a:pt x="329" y="473"/>
                  </a:cubicBezTo>
                  <a:lnTo>
                    <a:pt x="329" y="516"/>
                  </a:lnTo>
                  <a:lnTo>
                    <a:pt x="295" y="516"/>
                  </a:lnTo>
                  <a:lnTo>
                    <a:pt x="295" y="473"/>
                  </a:lnTo>
                  <a:cubicBezTo>
                    <a:pt x="226" y="467"/>
                    <a:pt x="180" y="440"/>
                    <a:pt x="168" y="370"/>
                  </a:cubicBezTo>
                  <a:lnTo>
                    <a:pt x="261" y="359"/>
                  </a:lnTo>
                  <a:cubicBezTo>
                    <a:pt x="265" y="385"/>
                    <a:pt x="271" y="398"/>
                    <a:pt x="295" y="410"/>
                  </a:cubicBezTo>
                  <a:lnTo>
                    <a:pt x="295" y="329"/>
                  </a:lnTo>
                  <a:cubicBezTo>
                    <a:pt x="264" y="320"/>
                    <a:pt x="242" y="313"/>
                    <a:pt x="229" y="307"/>
                  </a:cubicBezTo>
                  <a:cubicBezTo>
                    <a:pt x="173" y="279"/>
                    <a:pt x="166" y="200"/>
                    <a:pt x="210" y="157"/>
                  </a:cubicBezTo>
                  <a:cubicBezTo>
                    <a:pt x="229" y="139"/>
                    <a:pt x="257" y="129"/>
                    <a:pt x="295" y="127"/>
                  </a:cubicBezTo>
                  <a:lnTo>
                    <a:pt x="295" y="104"/>
                  </a:lnTo>
                  <a:lnTo>
                    <a:pt x="329" y="104"/>
                  </a:lnTo>
                  <a:lnTo>
                    <a:pt x="329" y="127"/>
                  </a:lnTo>
                  <a:cubicBezTo>
                    <a:pt x="384" y="130"/>
                    <a:pt x="430" y="151"/>
                    <a:pt x="443" y="209"/>
                  </a:cubicBezTo>
                  <a:close/>
                  <a:moveTo>
                    <a:pt x="295" y="186"/>
                  </a:moveTo>
                  <a:lnTo>
                    <a:pt x="295" y="186"/>
                  </a:lnTo>
                  <a:cubicBezTo>
                    <a:pt x="274" y="193"/>
                    <a:pt x="259" y="212"/>
                    <a:pt x="275" y="233"/>
                  </a:cubicBezTo>
                  <a:cubicBezTo>
                    <a:pt x="279" y="238"/>
                    <a:pt x="285" y="242"/>
                    <a:pt x="295" y="245"/>
                  </a:cubicBezTo>
                  <a:lnTo>
                    <a:pt x="295" y="186"/>
                  </a:lnTo>
                  <a:close/>
                  <a:moveTo>
                    <a:pt x="329" y="413"/>
                  </a:moveTo>
                  <a:lnTo>
                    <a:pt x="329" y="413"/>
                  </a:lnTo>
                  <a:cubicBezTo>
                    <a:pt x="342" y="410"/>
                    <a:pt x="351" y="405"/>
                    <a:pt x="357" y="398"/>
                  </a:cubicBezTo>
                  <a:cubicBezTo>
                    <a:pt x="363" y="392"/>
                    <a:pt x="366" y="384"/>
                    <a:pt x="366" y="376"/>
                  </a:cubicBezTo>
                  <a:cubicBezTo>
                    <a:pt x="366" y="368"/>
                    <a:pt x="364" y="362"/>
                    <a:pt x="359" y="356"/>
                  </a:cubicBezTo>
                  <a:cubicBezTo>
                    <a:pt x="354" y="350"/>
                    <a:pt x="344" y="344"/>
                    <a:pt x="329" y="339"/>
                  </a:cubicBezTo>
                  <a:lnTo>
                    <a:pt x="329" y="413"/>
                  </a:lnTo>
                  <a:close/>
                  <a:moveTo>
                    <a:pt x="854" y="713"/>
                  </a:moveTo>
                  <a:lnTo>
                    <a:pt x="854" y="713"/>
                  </a:lnTo>
                  <a:cubicBezTo>
                    <a:pt x="871" y="710"/>
                    <a:pt x="884" y="703"/>
                    <a:pt x="892" y="695"/>
                  </a:cubicBezTo>
                  <a:cubicBezTo>
                    <a:pt x="900" y="686"/>
                    <a:pt x="904" y="676"/>
                    <a:pt x="904" y="665"/>
                  </a:cubicBezTo>
                  <a:cubicBezTo>
                    <a:pt x="904" y="656"/>
                    <a:pt x="901" y="647"/>
                    <a:pt x="894" y="639"/>
                  </a:cubicBezTo>
                  <a:cubicBezTo>
                    <a:pt x="887" y="631"/>
                    <a:pt x="874" y="624"/>
                    <a:pt x="854" y="617"/>
                  </a:cubicBezTo>
                  <a:lnTo>
                    <a:pt x="854" y="713"/>
                  </a:lnTo>
                  <a:close/>
                  <a:moveTo>
                    <a:pt x="810" y="416"/>
                  </a:moveTo>
                  <a:lnTo>
                    <a:pt x="810" y="416"/>
                  </a:lnTo>
                  <a:cubicBezTo>
                    <a:pt x="783" y="426"/>
                    <a:pt x="763" y="451"/>
                    <a:pt x="784" y="477"/>
                  </a:cubicBezTo>
                  <a:cubicBezTo>
                    <a:pt x="789" y="484"/>
                    <a:pt x="798" y="489"/>
                    <a:pt x="810" y="494"/>
                  </a:cubicBezTo>
                  <a:lnTo>
                    <a:pt x="810" y="416"/>
                  </a:lnTo>
                  <a:close/>
                  <a:moveTo>
                    <a:pt x="1004" y="447"/>
                  </a:moveTo>
                  <a:lnTo>
                    <a:pt x="1004" y="447"/>
                  </a:lnTo>
                  <a:lnTo>
                    <a:pt x="892" y="464"/>
                  </a:lnTo>
                  <a:cubicBezTo>
                    <a:pt x="883" y="440"/>
                    <a:pt x="877" y="430"/>
                    <a:pt x="854" y="418"/>
                  </a:cubicBezTo>
                  <a:lnTo>
                    <a:pt x="854" y="505"/>
                  </a:lnTo>
                  <a:cubicBezTo>
                    <a:pt x="916" y="521"/>
                    <a:pt x="956" y="539"/>
                    <a:pt x="977" y="557"/>
                  </a:cubicBezTo>
                  <a:cubicBezTo>
                    <a:pt x="1043" y="616"/>
                    <a:pt x="1024" y="719"/>
                    <a:pt x="953" y="765"/>
                  </a:cubicBezTo>
                  <a:cubicBezTo>
                    <a:pt x="925" y="783"/>
                    <a:pt x="892" y="791"/>
                    <a:pt x="854" y="792"/>
                  </a:cubicBezTo>
                  <a:lnTo>
                    <a:pt x="854" y="849"/>
                  </a:lnTo>
                  <a:lnTo>
                    <a:pt x="810" y="849"/>
                  </a:lnTo>
                  <a:lnTo>
                    <a:pt x="810" y="792"/>
                  </a:lnTo>
                  <a:cubicBezTo>
                    <a:pt x="720" y="784"/>
                    <a:pt x="660" y="750"/>
                    <a:pt x="643" y="658"/>
                  </a:cubicBezTo>
                  <a:lnTo>
                    <a:pt x="765" y="644"/>
                  </a:lnTo>
                  <a:cubicBezTo>
                    <a:pt x="772" y="677"/>
                    <a:pt x="779" y="695"/>
                    <a:pt x="810" y="710"/>
                  </a:cubicBezTo>
                  <a:lnTo>
                    <a:pt x="810" y="604"/>
                  </a:lnTo>
                  <a:cubicBezTo>
                    <a:pt x="770" y="593"/>
                    <a:pt x="741" y="583"/>
                    <a:pt x="724" y="575"/>
                  </a:cubicBezTo>
                  <a:cubicBezTo>
                    <a:pt x="650" y="539"/>
                    <a:pt x="641" y="434"/>
                    <a:pt x="699" y="379"/>
                  </a:cubicBezTo>
                  <a:cubicBezTo>
                    <a:pt x="724" y="355"/>
                    <a:pt x="761" y="341"/>
                    <a:pt x="810" y="339"/>
                  </a:cubicBezTo>
                  <a:lnTo>
                    <a:pt x="810" y="309"/>
                  </a:lnTo>
                  <a:lnTo>
                    <a:pt x="854" y="309"/>
                  </a:lnTo>
                  <a:lnTo>
                    <a:pt x="854" y="339"/>
                  </a:lnTo>
                  <a:cubicBezTo>
                    <a:pt x="927" y="343"/>
                    <a:pt x="987" y="370"/>
                    <a:pt x="1004" y="447"/>
                  </a:cubicBez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649971" y="3041890"/>
            <a:ext cx="1194455" cy="2412209"/>
            <a:chOff x="7649971" y="2935210"/>
            <a:chExt cx="1194455" cy="2412209"/>
          </a:xfrm>
          <a:effectLst/>
        </p:grpSpPr>
        <p:sp>
          <p:nvSpPr>
            <p:cNvPr id="53" name="圆角矩形 52"/>
            <p:cNvSpPr/>
            <p:nvPr/>
          </p:nvSpPr>
          <p:spPr>
            <a:xfrm>
              <a:off x="7695586" y="2935210"/>
              <a:ext cx="1089156" cy="241220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54" name="文本框 40"/>
            <p:cNvSpPr txBox="1"/>
            <p:nvPr/>
          </p:nvSpPr>
          <p:spPr>
            <a:xfrm>
              <a:off x="7649971" y="3237367"/>
              <a:ext cx="119445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>
                  <a:solidFill>
                    <a:srgbClr val="FDFDF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dirty="0"/>
                <a:t>70%</a:t>
              </a:r>
              <a:endParaRPr lang="zh-CN" altLang="en-US" dirty="0"/>
            </a:p>
          </p:txBody>
        </p:sp>
        <p:sp>
          <p:nvSpPr>
            <p:cNvPr id="55" name="椭圆 54"/>
            <p:cNvSpPr/>
            <p:nvPr/>
          </p:nvSpPr>
          <p:spPr>
            <a:xfrm>
              <a:off x="7813924" y="4399977"/>
              <a:ext cx="852471" cy="840218"/>
            </a:xfrm>
            <a:prstGeom prst="ellipse">
              <a:avLst/>
            </a:prstGeom>
            <a:solidFill>
              <a:srgbClr val="FDFD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56" name="文本框 128"/>
            <p:cNvSpPr txBox="1"/>
            <p:nvPr/>
          </p:nvSpPr>
          <p:spPr>
            <a:xfrm>
              <a:off x="7777913" y="3901210"/>
              <a:ext cx="9244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rgbClr val="FDFDF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  <a:endParaRPr lang="zh-CN" altLang="en-US" b="1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Freeform 31"/>
            <p:cNvSpPr>
              <a:spLocks noEditPoints="1"/>
            </p:cNvSpPr>
            <p:nvPr/>
          </p:nvSpPr>
          <p:spPr bwMode="auto">
            <a:xfrm>
              <a:off x="8073404" y="4623592"/>
              <a:ext cx="347600" cy="437134"/>
            </a:xfrm>
            <a:custGeom>
              <a:avLst/>
              <a:gdLst>
                <a:gd name="T0" fmla="*/ 82 w 484"/>
                <a:gd name="T1" fmla="*/ 166 h 606"/>
                <a:gd name="T2" fmla="*/ 82 w 484"/>
                <a:gd name="T3" fmla="*/ 186 h 606"/>
                <a:gd name="T4" fmla="*/ 331 w 484"/>
                <a:gd name="T5" fmla="*/ 193 h 606"/>
                <a:gd name="T6" fmla="*/ 331 w 484"/>
                <a:gd name="T7" fmla="*/ 173 h 606"/>
                <a:gd name="T8" fmla="*/ 387 w 484"/>
                <a:gd name="T9" fmla="*/ 556 h 606"/>
                <a:gd name="T10" fmla="*/ 388 w 484"/>
                <a:gd name="T11" fmla="*/ 564 h 606"/>
                <a:gd name="T12" fmla="*/ 418 w 484"/>
                <a:gd name="T13" fmla="*/ 594 h 606"/>
                <a:gd name="T14" fmla="*/ 474 w 484"/>
                <a:gd name="T15" fmla="*/ 581 h 606"/>
                <a:gd name="T16" fmla="*/ 474 w 484"/>
                <a:gd name="T17" fmla="*/ 531 h 606"/>
                <a:gd name="T18" fmla="*/ 444 w 484"/>
                <a:gd name="T19" fmla="*/ 501 h 606"/>
                <a:gd name="T20" fmla="*/ 418 w 484"/>
                <a:gd name="T21" fmla="*/ 519 h 606"/>
                <a:gd name="T22" fmla="*/ 384 w 484"/>
                <a:gd name="T23" fmla="*/ 553 h 606"/>
                <a:gd name="T24" fmla="*/ 218 w 484"/>
                <a:gd name="T25" fmla="*/ 354 h 606"/>
                <a:gd name="T26" fmla="*/ 229 w 484"/>
                <a:gd name="T27" fmla="*/ 336 h 606"/>
                <a:gd name="T28" fmla="*/ 207 w 484"/>
                <a:gd name="T29" fmla="*/ 320 h 606"/>
                <a:gd name="T30" fmla="*/ 207 w 484"/>
                <a:gd name="T31" fmla="*/ 327 h 606"/>
                <a:gd name="T32" fmla="*/ 246 w 484"/>
                <a:gd name="T33" fmla="*/ 422 h 606"/>
                <a:gd name="T34" fmla="*/ 297 w 484"/>
                <a:gd name="T35" fmla="*/ 364 h 606"/>
                <a:gd name="T36" fmla="*/ 296 w 484"/>
                <a:gd name="T37" fmla="*/ 357 h 606"/>
                <a:gd name="T38" fmla="*/ 224 w 484"/>
                <a:gd name="T39" fmla="*/ 362 h 606"/>
                <a:gd name="T40" fmla="*/ 224 w 484"/>
                <a:gd name="T41" fmla="*/ 368 h 606"/>
                <a:gd name="T42" fmla="*/ 246 w 484"/>
                <a:gd name="T43" fmla="*/ 422 h 606"/>
                <a:gd name="T44" fmla="*/ 429 w 484"/>
                <a:gd name="T45" fmla="*/ 493 h 606"/>
                <a:gd name="T46" fmla="*/ 429 w 484"/>
                <a:gd name="T47" fmla="*/ 487 h 606"/>
                <a:gd name="T48" fmla="*/ 394 w 484"/>
                <a:gd name="T49" fmla="*/ 451 h 606"/>
                <a:gd name="T50" fmla="*/ 256 w 484"/>
                <a:gd name="T51" fmla="*/ 425 h 606"/>
                <a:gd name="T52" fmla="*/ 256 w 484"/>
                <a:gd name="T53" fmla="*/ 432 h 606"/>
                <a:gd name="T54" fmla="*/ 354 w 484"/>
                <a:gd name="T55" fmla="*/ 530 h 606"/>
                <a:gd name="T56" fmla="*/ 395 w 484"/>
                <a:gd name="T57" fmla="*/ 528 h 606"/>
                <a:gd name="T58" fmla="*/ 20 w 484"/>
                <a:gd name="T59" fmla="*/ 150 h 606"/>
                <a:gd name="T60" fmla="*/ 89 w 484"/>
                <a:gd name="T61" fmla="*/ 152 h 606"/>
                <a:gd name="T62" fmla="*/ 141 w 484"/>
                <a:gd name="T63" fmla="*/ 100 h 606"/>
                <a:gd name="T64" fmla="*/ 141 w 484"/>
                <a:gd name="T65" fmla="*/ 93 h 606"/>
                <a:gd name="T66" fmla="*/ 383 w 484"/>
                <a:gd name="T67" fmla="*/ 27 h 606"/>
                <a:gd name="T68" fmla="*/ 394 w 484"/>
                <a:gd name="T69" fmla="*/ 422 h 606"/>
                <a:gd name="T70" fmla="*/ 414 w 484"/>
                <a:gd name="T71" fmla="*/ 449 h 606"/>
                <a:gd name="T72" fmla="*/ 414 w 484"/>
                <a:gd name="T73" fmla="*/ 39 h 606"/>
                <a:gd name="T74" fmla="*/ 383 w 484"/>
                <a:gd name="T75" fmla="*/ 0 h 606"/>
                <a:gd name="T76" fmla="*/ 121 w 484"/>
                <a:gd name="T77" fmla="*/ 2 h 606"/>
                <a:gd name="T78" fmla="*/ 0 w 484"/>
                <a:gd name="T79" fmla="*/ 123 h 606"/>
                <a:gd name="T80" fmla="*/ 0 w 484"/>
                <a:gd name="T81" fmla="*/ 492 h 606"/>
                <a:gd name="T82" fmla="*/ 32 w 484"/>
                <a:gd name="T83" fmla="*/ 530 h 606"/>
                <a:gd name="T84" fmla="*/ 319 w 484"/>
                <a:gd name="T85" fmla="*/ 524 h 606"/>
                <a:gd name="T86" fmla="*/ 305 w 484"/>
                <a:gd name="T87" fmla="*/ 503 h 606"/>
                <a:gd name="T88" fmla="*/ 20 w 484"/>
                <a:gd name="T89" fmla="*/ 492 h 606"/>
                <a:gd name="T90" fmla="*/ 20 w 484"/>
                <a:gd name="T91" fmla="*/ 150 h 606"/>
                <a:gd name="T92" fmla="*/ 156 w 484"/>
                <a:gd name="T93" fmla="*/ 321 h 606"/>
                <a:gd name="T94" fmla="*/ 156 w 484"/>
                <a:gd name="T95" fmla="*/ 301 h 606"/>
                <a:gd name="T96" fmla="*/ 82 w 484"/>
                <a:gd name="T97" fmla="*/ 294 h 606"/>
                <a:gd name="T98" fmla="*/ 82 w 484"/>
                <a:gd name="T99" fmla="*/ 315 h 606"/>
                <a:gd name="T100" fmla="*/ 82 w 484"/>
                <a:gd name="T101" fmla="*/ 272 h 606"/>
                <a:gd name="T102" fmla="*/ 331 w 484"/>
                <a:gd name="T103" fmla="*/ 279 h 606"/>
                <a:gd name="T104" fmla="*/ 331 w 484"/>
                <a:gd name="T105" fmla="*/ 258 h 606"/>
                <a:gd name="T106" fmla="*/ 82 w 484"/>
                <a:gd name="T107" fmla="*/ 252 h 606"/>
                <a:gd name="T108" fmla="*/ 82 w 484"/>
                <a:gd name="T109" fmla="*/ 272 h 606"/>
                <a:gd name="T110" fmla="*/ 82 w 484"/>
                <a:gd name="T111" fmla="*/ 236 h 606"/>
                <a:gd name="T112" fmla="*/ 331 w 484"/>
                <a:gd name="T113" fmla="*/ 229 h 606"/>
                <a:gd name="T114" fmla="*/ 331 w 484"/>
                <a:gd name="T115" fmla="*/ 209 h 606"/>
                <a:gd name="T116" fmla="*/ 82 w 484"/>
                <a:gd name="T117" fmla="*/ 216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84" h="606">
                  <a:moveTo>
                    <a:pt x="331" y="166"/>
                  </a:moveTo>
                  <a:lnTo>
                    <a:pt x="82" y="166"/>
                  </a:lnTo>
                  <a:lnTo>
                    <a:pt x="82" y="173"/>
                  </a:lnTo>
                  <a:lnTo>
                    <a:pt x="82" y="186"/>
                  </a:lnTo>
                  <a:lnTo>
                    <a:pt x="82" y="193"/>
                  </a:lnTo>
                  <a:lnTo>
                    <a:pt x="331" y="193"/>
                  </a:lnTo>
                  <a:lnTo>
                    <a:pt x="331" y="186"/>
                  </a:lnTo>
                  <a:lnTo>
                    <a:pt x="331" y="173"/>
                  </a:lnTo>
                  <a:lnTo>
                    <a:pt x="331" y="166"/>
                  </a:lnTo>
                  <a:close/>
                  <a:moveTo>
                    <a:pt x="387" y="556"/>
                  </a:moveTo>
                  <a:lnTo>
                    <a:pt x="384" y="560"/>
                  </a:lnTo>
                  <a:lnTo>
                    <a:pt x="388" y="564"/>
                  </a:lnTo>
                  <a:lnTo>
                    <a:pt x="408" y="583"/>
                  </a:lnTo>
                  <a:lnTo>
                    <a:pt x="418" y="594"/>
                  </a:lnTo>
                  <a:cubicBezTo>
                    <a:pt x="430" y="606"/>
                    <a:pt x="450" y="606"/>
                    <a:pt x="462" y="594"/>
                  </a:cubicBezTo>
                  <a:lnTo>
                    <a:pt x="474" y="581"/>
                  </a:lnTo>
                  <a:cubicBezTo>
                    <a:pt x="481" y="575"/>
                    <a:pt x="484" y="565"/>
                    <a:pt x="483" y="556"/>
                  </a:cubicBezTo>
                  <a:cubicBezTo>
                    <a:pt x="484" y="547"/>
                    <a:pt x="481" y="538"/>
                    <a:pt x="474" y="531"/>
                  </a:cubicBezTo>
                  <a:lnTo>
                    <a:pt x="462" y="519"/>
                  </a:lnTo>
                  <a:lnTo>
                    <a:pt x="444" y="501"/>
                  </a:lnTo>
                  <a:lnTo>
                    <a:pt x="440" y="497"/>
                  </a:lnTo>
                  <a:lnTo>
                    <a:pt x="418" y="519"/>
                  </a:lnTo>
                  <a:lnTo>
                    <a:pt x="412" y="525"/>
                  </a:lnTo>
                  <a:lnTo>
                    <a:pt x="384" y="553"/>
                  </a:lnTo>
                  <a:lnTo>
                    <a:pt x="387" y="556"/>
                  </a:lnTo>
                  <a:close/>
                  <a:moveTo>
                    <a:pt x="218" y="354"/>
                  </a:moveTo>
                  <a:lnTo>
                    <a:pt x="234" y="338"/>
                  </a:lnTo>
                  <a:lnTo>
                    <a:pt x="229" y="336"/>
                  </a:lnTo>
                  <a:lnTo>
                    <a:pt x="234" y="331"/>
                  </a:lnTo>
                  <a:lnTo>
                    <a:pt x="207" y="320"/>
                  </a:lnTo>
                  <a:lnTo>
                    <a:pt x="211" y="328"/>
                  </a:lnTo>
                  <a:lnTo>
                    <a:pt x="207" y="327"/>
                  </a:lnTo>
                  <a:lnTo>
                    <a:pt x="218" y="354"/>
                  </a:lnTo>
                  <a:close/>
                  <a:moveTo>
                    <a:pt x="246" y="422"/>
                  </a:moveTo>
                  <a:lnTo>
                    <a:pt x="302" y="366"/>
                  </a:lnTo>
                  <a:lnTo>
                    <a:pt x="297" y="364"/>
                  </a:lnTo>
                  <a:lnTo>
                    <a:pt x="302" y="359"/>
                  </a:lnTo>
                  <a:lnTo>
                    <a:pt x="296" y="357"/>
                  </a:lnTo>
                  <a:lnTo>
                    <a:pt x="249" y="337"/>
                  </a:lnTo>
                  <a:lnTo>
                    <a:pt x="224" y="362"/>
                  </a:lnTo>
                  <a:lnTo>
                    <a:pt x="226" y="366"/>
                  </a:lnTo>
                  <a:lnTo>
                    <a:pt x="224" y="368"/>
                  </a:lnTo>
                  <a:lnTo>
                    <a:pt x="243" y="416"/>
                  </a:lnTo>
                  <a:lnTo>
                    <a:pt x="246" y="422"/>
                  </a:lnTo>
                  <a:close/>
                  <a:moveTo>
                    <a:pt x="412" y="511"/>
                  </a:moveTo>
                  <a:lnTo>
                    <a:pt x="429" y="493"/>
                  </a:lnTo>
                  <a:lnTo>
                    <a:pt x="426" y="490"/>
                  </a:lnTo>
                  <a:lnTo>
                    <a:pt x="429" y="487"/>
                  </a:lnTo>
                  <a:lnTo>
                    <a:pt x="414" y="472"/>
                  </a:lnTo>
                  <a:lnTo>
                    <a:pt x="394" y="451"/>
                  </a:lnTo>
                  <a:lnTo>
                    <a:pt x="312" y="369"/>
                  </a:lnTo>
                  <a:lnTo>
                    <a:pt x="256" y="425"/>
                  </a:lnTo>
                  <a:lnTo>
                    <a:pt x="260" y="429"/>
                  </a:lnTo>
                  <a:lnTo>
                    <a:pt x="256" y="432"/>
                  </a:lnTo>
                  <a:lnTo>
                    <a:pt x="334" y="510"/>
                  </a:lnTo>
                  <a:lnTo>
                    <a:pt x="354" y="530"/>
                  </a:lnTo>
                  <a:lnTo>
                    <a:pt x="374" y="549"/>
                  </a:lnTo>
                  <a:lnTo>
                    <a:pt x="395" y="528"/>
                  </a:lnTo>
                  <a:lnTo>
                    <a:pt x="412" y="511"/>
                  </a:lnTo>
                  <a:close/>
                  <a:moveTo>
                    <a:pt x="20" y="150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cubicBezTo>
                    <a:pt x="118" y="152"/>
                    <a:pt x="141" y="129"/>
                    <a:pt x="141" y="100"/>
                  </a:cubicBezTo>
                  <a:lnTo>
                    <a:pt x="141" y="94"/>
                  </a:lnTo>
                  <a:lnTo>
                    <a:pt x="141" y="93"/>
                  </a:lnTo>
                  <a:lnTo>
                    <a:pt x="141" y="27"/>
                  </a:lnTo>
                  <a:lnTo>
                    <a:pt x="383" y="27"/>
                  </a:lnTo>
                  <a:cubicBezTo>
                    <a:pt x="389" y="27"/>
                    <a:pt x="394" y="32"/>
                    <a:pt x="394" y="38"/>
                  </a:cubicBezTo>
                  <a:lnTo>
                    <a:pt x="394" y="422"/>
                  </a:lnTo>
                  <a:lnTo>
                    <a:pt x="394" y="429"/>
                  </a:lnTo>
                  <a:lnTo>
                    <a:pt x="414" y="449"/>
                  </a:lnTo>
                  <a:lnTo>
                    <a:pt x="414" y="443"/>
                  </a:lnTo>
                  <a:lnTo>
                    <a:pt x="414" y="39"/>
                  </a:lnTo>
                  <a:lnTo>
                    <a:pt x="414" y="32"/>
                  </a:lnTo>
                  <a:cubicBezTo>
                    <a:pt x="414" y="14"/>
                    <a:pt x="400" y="0"/>
                    <a:pt x="383" y="0"/>
                  </a:cubicBezTo>
                  <a:lnTo>
                    <a:pt x="123" y="0"/>
                  </a:lnTo>
                  <a:lnTo>
                    <a:pt x="121" y="2"/>
                  </a:lnTo>
                  <a:lnTo>
                    <a:pt x="1" y="122"/>
                  </a:lnTo>
                  <a:lnTo>
                    <a:pt x="0" y="123"/>
                  </a:lnTo>
                  <a:lnTo>
                    <a:pt x="0" y="130"/>
                  </a:lnTo>
                  <a:lnTo>
                    <a:pt x="0" y="492"/>
                  </a:lnTo>
                  <a:lnTo>
                    <a:pt x="0" y="499"/>
                  </a:lnTo>
                  <a:cubicBezTo>
                    <a:pt x="0" y="516"/>
                    <a:pt x="14" y="530"/>
                    <a:pt x="32" y="530"/>
                  </a:cubicBezTo>
                  <a:lnTo>
                    <a:pt x="326" y="530"/>
                  </a:lnTo>
                  <a:lnTo>
                    <a:pt x="319" y="524"/>
                  </a:lnTo>
                  <a:lnTo>
                    <a:pt x="326" y="524"/>
                  </a:lnTo>
                  <a:lnTo>
                    <a:pt x="305" y="503"/>
                  </a:lnTo>
                  <a:lnTo>
                    <a:pt x="32" y="503"/>
                  </a:lnTo>
                  <a:cubicBezTo>
                    <a:pt x="25" y="503"/>
                    <a:pt x="21" y="498"/>
                    <a:pt x="20" y="492"/>
                  </a:cubicBezTo>
                  <a:lnTo>
                    <a:pt x="20" y="492"/>
                  </a:lnTo>
                  <a:lnTo>
                    <a:pt x="20" y="150"/>
                  </a:lnTo>
                  <a:close/>
                  <a:moveTo>
                    <a:pt x="82" y="321"/>
                  </a:moveTo>
                  <a:lnTo>
                    <a:pt x="156" y="321"/>
                  </a:lnTo>
                  <a:lnTo>
                    <a:pt x="156" y="315"/>
                  </a:lnTo>
                  <a:lnTo>
                    <a:pt x="156" y="301"/>
                  </a:lnTo>
                  <a:lnTo>
                    <a:pt x="156" y="294"/>
                  </a:lnTo>
                  <a:lnTo>
                    <a:pt x="82" y="294"/>
                  </a:lnTo>
                  <a:lnTo>
                    <a:pt x="82" y="301"/>
                  </a:lnTo>
                  <a:lnTo>
                    <a:pt x="82" y="315"/>
                  </a:lnTo>
                  <a:lnTo>
                    <a:pt x="82" y="321"/>
                  </a:lnTo>
                  <a:close/>
                  <a:moveTo>
                    <a:pt x="82" y="272"/>
                  </a:moveTo>
                  <a:lnTo>
                    <a:pt x="82" y="279"/>
                  </a:lnTo>
                  <a:lnTo>
                    <a:pt x="331" y="279"/>
                  </a:lnTo>
                  <a:lnTo>
                    <a:pt x="331" y="272"/>
                  </a:lnTo>
                  <a:lnTo>
                    <a:pt x="331" y="258"/>
                  </a:lnTo>
                  <a:lnTo>
                    <a:pt x="331" y="252"/>
                  </a:lnTo>
                  <a:lnTo>
                    <a:pt x="82" y="252"/>
                  </a:lnTo>
                  <a:lnTo>
                    <a:pt x="82" y="258"/>
                  </a:lnTo>
                  <a:lnTo>
                    <a:pt x="82" y="272"/>
                  </a:lnTo>
                  <a:close/>
                  <a:moveTo>
                    <a:pt x="82" y="229"/>
                  </a:moveTo>
                  <a:lnTo>
                    <a:pt x="82" y="236"/>
                  </a:lnTo>
                  <a:lnTo>
                    <a:pt x="331" y="236"/>
                  </a:lnTo>
                  <a:lnTo>
                    <a:pt x="331" y="229"/>
                  </a:lnTo>
                  <a:lnTo>
                    <a:pt x="331" y="216"/>
                  </a:lnTo>
                  <a:lnTo>
                    <a:pt x="331" y="209"/>
                  </a:lnTo>
                  <a:lnTo>
                    <a:pt x="82" y="209"/>
                  </a:lnTo>
                  <a:lnTo>
                    <a:pt x="82" y="216"/>
                  </a:lnTo>
                  <a:lnTo>
                    <a:pt x="82" y="22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9780862" y="2403861"/>
            <a:ext cx="1194455" cy="3050237"/>
            <a:chOff x="9780862" y="2297181"/>
            <a:chExt cx="1194455" cy="3050237"/>
          </a:xfrm>
          <a:effectLst/>
        </p:grpSpPr>
        <p:sp>
          <p:nvSpPr>
            <p:cNvPr id="59" name="圆角矩形 58"/>
            <p:cNvSpPr/>
            <p:nvPr/>
          </p:nvSpPr>
          <p:spPr>
            <a:xfrm>
              <a:off x="9828542" y="2297181"/>
              <a:ext cx="1089156" cy="305023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60" name="文本框 32"/>
            <p:cNvSpPr txBox="1"/>
            <p:nvPr/>
          </p:nvSpPr>
          <p:spPr>
            <a:xfrm>
              <a:off x="9780862" y="2649999"/>
              <a:ext cx="119445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>
                  <a:solidFill>
                    <a:srgbClr val="FDFDF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dirty="0"/>
                <a:t>90%</a:t>
              </a:r>
              <a:endParaRPr lang="zh-CN" altLang="en-US" dirty="0"/>
            </a:p>
          </p:txBody>
        </p:sp>
        <p:sp>
          <p:nvSpPr>
            <p:cNvPr id="61" name="椭圆 60"/>
            <p:cNvSpPr/>
            <p:nvPr/>
          </p:nvSpPr>
          <p:spPr>
            <a:xfrm>
              <a:off x="9946881" y="4399978"/>
              <a:ext cx="852471" cy="840217"/>
            </a:xfrm>
            <a:prstGeom prst="ellipse">
              <a:avLst/>
            </a:prstGeom>
            <a:solidFill>
              <a:srgbClr val="FDFD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62" name="文本框 128"/>
            <p:cNvSpPr txBox="1"/>
            <p:nvPr/>
          </p:nvSpPr>
          <p:spPr>
            <a:xfrm>
              <a:off x="9901329" y="3917370"/>
              <a:ext cx="9244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1">
                  <a:solidFill>
                    <a:srgbClr val="FDFDF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关键词</a:t>
              </a:r>
              <a:endParaRPr lang="zh-CN" altLang="en-US" dirty="0"/>
            </a:p>
          </p:txBody>
        </p:sp>
        <p:sp>
          <p:nvSpPr>
            <p:cNvPr id="63" name="Freeform 223"/>
            <p:cNvSpPr/>
            <p:nvPr/>
          </p:nvSpPr>
          <p:spPr bwMode="auto">
            <a:xfrm>
              <a:off x="10178866" y="4673285"/>
              <a:ext cx="417528" cy="338624"/>
            </a:xfrm>
            <a:custGeom>
              <a:avLst/>
              <a:gdLst>
                <a:gd name="T0" fmla="*/ 107 w 107"/>
                <a:gd name="T1" fmla="*/ 10 h 87"/>
                <a:gd name="T2" fmla="*/ 95 w 107"/>
                <a:gd name="T3" fmla="*/ 13 h 87"/>
                <a:gd name="T4" fmla="*/ 104 w 107"/>
                <a:gd name="T5" fmla="*/ 1 h 87"/>
                <a:gd name="T6" fmla="*/ 90 w 107"/>
                <a:gd name="T7" fmla="*/ 7 h 87"/>
                <a:gd name="T8" fmla="*/ 74 w 107"/>
                <a:gd name="T9" fmla="*/ 0 h 87"/>
                <a:gd name="T10" fmla="*/ 52 w 107"/>
                <a:gd name="T11" fmla="*/ 22 h 87"/>
                <a:gd name="T12" fmla="*/ 53 w 107"/>
                <a:gd name="T13" fmla="*/ 27 h 87"/>
                <a:gd name="T14" fmla="*/ 7 w 107"/>
                <a:gd name="T15" fmla="*/ 4 h 87"/>
                <a:gd name="T16" fmla="*/ 4 w 107"/>
                <a:gd name="T17" fmla="*/ 15 h 87"/>
                <a:gd name="T18" fmla="*/ 14 w 107"/>
                <a:gd name="T19" fmla="*/ 33 h 87"/>
                <a:gd name="T20" fmla="*/ 4 w 107"/>
                <a:gd name="T21" fmla="*/ 30 h 87"/>
                <a:gd name="T22" fmla="*/ 4 w 107"/>
                <a:gd name="T23" fmla="*/ 31 h 87"/>
                <a:gd name="T24" fmla="*/ 22 w 107"/>
                <a:gd name="T25" fmla="*/ 52 h 87"/>
                <a:gd name="T26" fmla="*/ 16 w 107"/>
                <a:gd name="T27" fmla="*/ 53 h 87"/>
                <a:gd name="T28" fmla="*/ 12 w 107"/>
                <a:gd name="T29" fmla="*/ 53 h 87"/>
                <a:gd name="T30" fmla="*/ 32 w 107"/>
                <a:gd name="T31" fmla="*/ 68 h 87"/>
                <a:gd name="T32" fmla="*/ 5 w 107"/>
                <a:gd name="T33" fmla="*/ 77 h 87"/>
                <a:gd name="T34" fmla="*/ 0 w 107"/>
                <a:gd name="T35" fmla="*/ 77 h 87"/>
                <a:gd name="T36" fmla="*/ 33 w 107"/>
                <a:gd name="T37" fmla="*/ 87 h 87"/>
                <a:gd name="T38" fmla="*/ 96 w 107"/>
                <a:gd name="T39" fmla="*/ 24 h 87"/>
                <a:gd name="T40" fmla="*/ 96 w 107"/>
                <a:gd name="T41" fmla="*/ 21 h 87"/>
                <a:gd name="T42" fmla="*/ 107 w 107"/>
                <a:gd name="T43" fmla="*/ 1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7" h="87">
                  <a:moveTo>
                    <a:pt x="107" y="10"/>
                  </a:moveTo>
                  <a:cubicBezTo>
                    <a:pt x="103" y="12"/>
                    <a:pt x="99" y="13"/>
                    <a:pt x="95" y="13"/>
                  </a:cubicBezTo>
                  <a:cubicBezTo>
                    <a:pt x="99" y="11"/>
                    <a:pt x="103" y="6"/>
                    <a:pt x="104" y="1"/>
                  </a:cubicBezTo>
                  <a:cubicBezTo>
                    <a:pt x="100" y="4"/>
                    <a:pt x="95" y="6"/>
                    <a:pt x="90" y="7"/>
                  </a:cubicBezTo>
                  <a:cubicBezTo>
                    <a:pt x="86" y="2"/>
                    <a:pt x="80" y="0"/>
                    <a:pt x="74" y="0"/>
                  </a:cubicBezTo>
                  <a:cubicBezTo>
                    <a:pt x="62" y="0"/>
                    <a:pt x="52" y="9"/>
                    <a:pt x="52" y="22"/>
                  </a:cubicBezTo>
                  <a:cubicBezTo>
                    <a:pt x="52" y="23"/>
                    <a:pt x="52" y="25"/>
                    <a:pt x="53" y="27"/>
                  </a:cubicBezTo>
                  <a:cubicBezTo>
                    <a:pt x="34" y="26"/>
                    <a:pt x="18" y="17"/>
                    <a:pt x="7" y="4"/>
                  </a:cubicBezTo>
                  <a:cubicBezTo>
                    <a:pt x="5" y="7"/>
                    <a:pt x="4" y="11"/>
                    <a:pt x="4" y="15"/>
                  </a:cubicBezTo>
                  <a:cubicBezTo>
                    <a:pt x="4" y="22"/>
                    <a:pt x="8" y="29"/>
                    <a:pt x="14" y="33"/>
                  </a:cubicBezTo>
                  <a:cubicBezTo>
                    <a:pt x="10" y="33"/>
                    <a:pt x="7" y="32"/>
                    <a:pt x="4" y="30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41"/>
                    <a:pt x="12" y="50"/>
                    <a:pt x="22" y="52"/>
                  </a:cubicBezTo>
                  <a:cubicBezTo>
                    <a:pt x="20" y="53"/>
                    <a:pt x="18" y="53"/>
                    <a:pt x="16" y="53"/>
                  </a:cubicBezTo>
                  <a:cubicBezTo>
                    <a:pt x="14" y="53"/>
                    <a:pt x="13" y="53"/>
                    <a:pt x="12" y="53"/>
                  </a:cubicBezTo>
                  <a:cubicBezTo>
                    <a:pt x="15" y="61"/>
                    <a:pt x="23" y="68"/>
                    <a:pt x="32" y="68"/>
                  </a:cubicBezTo>
                  <a:cubicBezTo>
                    <a:pt x="25" y="74"/>
                    <a:pt x="15" y="77"/>
                    <a:pt x="5" y="77"/>
                  </a:cubicBezTo>
                  <a:cubicBezTo>
                    <a:pt x="3" y="77"/>
                    <a:pt x="1" y="77"/>
                    <a:pt x="0" y="77"/>
                  </a:cubicBezTo>
                  <a:cubicBezTo>
                    <a:pt x="9" y="83"/>
                    <a:pt x="21" y="87"/>
                    <a:pt x="33" y="87"/>
                  </a:cubicBezTo>
                  <a:cubicBezTo>
                    <a:pt x="74" y="87"/>
                    <a:pt x="96" y="53"/>
                    <a:pt x="96" y="24"/>
                  </a:cubicBezTo>
                  <a:cubicBezTo>
                    <a:pt x="96" y="23"/>
                    <a:pt x="96" y="22"/>
                    <a:pt x="96" y="21"/>
                  </a:cubicBezTo>
                  <a:cubicBezTo>
                    <a:pt x="101" y="18"/>
                    <a:pt x="104" y="14"/>
                    <a:pt x="107" y="1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64" name="直接连接符 63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组合 65"/>
          <p:cNvGrpSpPr/>
          <p:nvPr/>
        </p:nvGrpSpPr>
        <p:grpSpPr>
          <a:xfrm>
            <a:off x="811962" y="300264"/>
            <a:ext cx="3112006" cy="523220"/>
            <a:chOff x="811962" y="300264"/>
            <a:chExt cx="3112006" cy="523220"/>
          </a:xfrm>
        </p:grpSpPr>
        <p:sp>
          <p:nvSpPr>
            <p:cNvPr id="67" name="圆角矩形 66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文本框 1"/>
            <p:cNvSpPr>
              <a:spLocks noChangeArrowheads="1"/>
            </p:cNvSpPr>
            <p:nvPr/>
          </p:nvSpPr>
          <p:spPr bwMode="auto">
            <a:xfrm>
              <a:off x="811962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五、结论与建议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decel="30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306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306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306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306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56616" y="2047697"/>
            <a:ext cx="5906402" cy="3899311"/>
            <a:chOff x="5499236" y="2196689"/>
            <a:chExt cx="5547049" cy="3662072"/>
          </a:xfrm>
        </p:grpSpPr>
        <p:sp>
          <p:nvSpPr>
            <p:cNvPr id="8" name="五边形 7"/>
            <p:cNvSpPr/>
            <p:nvPr/>
          </p:nvSpPr>
          <p:spPr>
            <a:xfrm flipH="1">
              <a:off x="6262696" y="4060351"/>
              <a:ext cx="2173899" cy="807183"/>
            </a:xfrm>
            <a:prstGeom prst="homePlate">
              <a:avLst>
                <a:gd name="adj" fmla="val 29032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4" name="组合 13"/>
            <p:cNvGrpSpPr>
              <a:grpSpLocks noChangeAspect="1"/>
            </p:cNvGrpSpPr>
            <p:nvPr/>
          </p:nvGrpSpPr>
          <p:grpSpPr>
            <a:xfrm>
              <a:off x="6730498" y="4252647"/>
              <a:ext cx="352612" cy="369651"/>
              <a:chOff x="7002627" y="828237"/>
              <a:chExt cx="444697" cy="466185"/>
            </a:xfrm>
            <a:solidFill>
              <a:srgbClr val="4C4B50"/>
            </a:solidFill>
            <a:effectLst/>
          </p:grpSpPr>
          <p:sp>
            <p:nvSpPr>
              <p:cNvPr id="15" name="Freeform 11"/>
              <p:cNvSpPr/>
              <p:nvPr/>
            </p:nvSpPr>
            <p:spPr bwMode="auto">
              <a:xfrm>
                <a:off x="7133420" y="1073942"/>
                <a:ext cx="88753" cy="87818"/>
              </a:xfrm>
              <a:custGeom>
                <a:avLst/>
                <a:gdLst>
                  <a:gd name="T0" fmla="*/ 24 w 40"/>
                  <a:gd name="T1" fmla="*/ 1 h 40"/>
                  <a:gd name="T2" fmla="*/ 20 w 40"/>
                  <a:gd name="T3" fmla="*/ 0 h 40"/>
                  <a:gd name="T4" fmla="*/ 0 w 40"/>
                  <a:gd name="T5" fmla="*/ 20 h 40"/>
                  <a:gd name="T6" fmla="*/ 20 w 40"/>
                  <a:gd name="T7" fmla="*/ 40 h 40"/>
                  <a:gd name="T8" fmla="*/ 40 w 40"/>
                  <a:gd name="T9" fmla="*/ 20 h 40"/>
                  <a:gd name="T10" fmla="*/ 39 w 40"/>
                  <a:gd name="T11" fmla="*/ 15 h 40"/>
                  <a:gd name="T12" fmla="*/ 15 w 40"/>
                  <a:gd name="T13" fmla="*/ 26 h 40"/>
                  <a:gd name="T14" fmla="*/ 24 w 40"/>
                  <a:gd name="T15" fmla="*/ 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40">
                    <a:moveTo>
                      <a:pt x="24" y="1"/>
                    </a:moveTo>
                    <a:cubicBezTo>
                      <a:pt x="23" y="1"/>
                      <a:pt x="21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31" y="40"/>
                      <a:pt x="40" y="31"/>
                      <a:pt x="40" y="20"/>
                    </a:cubicBezTo>
                    <a:cubicBezTo>
                      <a:pt x="40" y="18"/>
                      <a:pt x="40" y="17"/>
                      <a:pt x="39" y="15"/>
                    </a:cubicBezTo>
                    <a:cubicBezTo>
                      <a:pt x="15" y="26"/>
                      <a:pt x="15" y="26"/>
                      <a:pt x="15" y="26"/>
                    </a:cubicBezTo>
                    <a:lnTo>
                      <a:pt x="2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Freeform 12"/>
              <p:cNvSpPr/>
              <p:nvPr/>
            </p:nvSpPr>
            <p:spPr bwMode="auto">
              <a:xfrm>
                <a:off x="7002627" y="943149"/>
                <a:ext cx="351273" cy="351273"/>
              </a:xfrm>
              <a:custGeom>
                <a:avLst/>
                <a:gdLst>
                  <a:gd name="T0" fmla="*/ 131 w 159"/>
                  <a:gd name="T1" fmla="*/ 41 h 159"/>
                  <a:gd name="T2" fmla="*/ 144 w 159"/>
                  <a:gd name="T3" fmla="*/ 79 h 159"/>
                  <a:gd name="T4" fmla="*/ 79 w 159"/>
                  <a:gd name="T5" fmla="*/ 144 h 159"/>
                  <a:gd name="T6" fmla="*/ 15 w 159"/>
                  <a:gd name="T7" fmla="*/ 79 h 159"/>
                  <a:gd name="T8" fmla="*/ 79 w 159"/>
                  <a:gd name="T9" fmla="*/ 15 h 159"/>
                  <a:gd name="T10" fmla="*/ 112 w 159"/>
                  <a:gd name="T11" fmla="*/ 24 h 159"/>
                  <a:gd name="T12" fmla="*/ 122 w 159"/>
                  <a:gd name="T13" fmla="*/ 13 h 159"/>
                  <a:gd name="T14" fmla="*/ 79 w 159"/>
                  <a:gd name="T15" fmla="*/ 0 h 159"/>
                  <a:gd name="T16" fmla="*/ 0 w 159"/>
                  <a:gd name="T17" fmla="*/ 79 h 159"/>
                  <a:gd name="T18" fmla="*/ 79 w 159"/>
                  <a:gd name="T19" fmla="*/ 159 h 159"/>
                  <a:gd name="T20" fmla="*/ 159 w 159"/>
                  <a:gd name="T21" fmla="*/ 79 h 159"/>
                  <a:gd name="T22" fmla="*/ 141 w 159"/>
                  <a:gd name="T23" fmla="*/ 30 h 159"/>
                  <a:gd name="T24" fmla="*/ 131 w 159"/>
                  <a:gd name="T25" fmla="*/ 41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9" h="159">
                    <a:moveTo>
                      <a:pt x="131" y="41"/>
                    </a:moveTo>
                    <a:cubicBezTo>
                      <a:pt x="139" y="52"/>
                      <a:pt x="144" y="65"/>
                      <a:pt x="144" y="79"/>
                    </a:cubicBezTo>
                    <a:cubicBezTo>
                      <a:pt x="144" y="115"/>
                      <a:pt x="115" y="144"/>
                      <a:pt x="79" y="144"/>
                    </a:cubicBezTo>
                    <a:cubicBezTo>
                      <a:pt x="44" y="144"/>
                      <a:pt x="15" y="115"/>
                      <a:pt x="15" y="79"/>
                    </a:cubicBezTo>
                    <a:cubicBezTo>
                      <a:pt x="15" y="44"/>
                      <a:pt x="44" y="15"/>
                      <a:pt x="79" y="15"/>
                    </a:cubicBezTo>
                    <a:cubicBezTo>
                      <a:pt x="91" y="15"/>
                      <a:pt x="103" y="18"/>
                      <a:pt x="112" y="24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10" y="5"/>
                      <a:pt x="95" y="0"/>
                      <a:pt x="79" y="0"/>
                    </a:cubicBezTo>
                    <a:cubicBezTo>
                      <a:pt x="35" y="0"/>
                      <a:pt x="0" y="35"/>
                      <a:pt x="0" y="79"/>
                    </a:cubicBezTo>
                    <a:cubicBezTo>
                      <a:pt x="0" y="123"/>
                      <a:pt x="35" y="159"/>
                      <a:pt x="79" y="159"/>
                    </a:cubicBezTo>
                    <a:cubicBezTo>
                      <a:pt x="123" y="159"/>
                      <a:pt x="159" y="123"/>
                      <a:pt x="159" y="79"/>
                    </a:cubicBezTo>
                    <a:cubicBezTo>
                      <a:pt x="159" y="61"/>
                      <a:pt x="152" y="43"/>
                      <a:pt x="141" y="30"/>
                    </a:cubicBezTo>
                    <a:lnTo>
                      <a:pt x="13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Freeform 13"/>
              <p:cNvSpPr/>
              <p:nvPr/>
            </p:nvSpPr>
            <p:spPr bwMode="auto">
              <a:xfrm>
                <a:off x="7177329" y="1049652"/>
                <a:ext cx="66331" cy="68199"/>
              </a:xfrm>
              <a:custGeom>
                <a:avLst/>
                <a:gdLst>
                  <a:gd name="T0" fmla="*/ 71 w 71"/>
                  <a:gd name="T1" fmla="*/ 30 h 73"/>
                  <a:gd name="T2" fmla="*/ 38 w 71"/>
                  <a:gd name="T3" fmla="*/ 0 h 73"/>
                  <a:gd name="T4" fmla="*/ 19 w 71"/>
                  <a:gd name="T5" fmla="*/ 19 h 73"/>
                  <a:gd name="T6" fmla="*/ 0 w 71"/>
                  <a:gd name="T7" fmla="*/ 73 h 73"/>
                  <a:gd name="T8" fmla="*/ 55 w 71"/>
                  <a:gd name="T9" fmla="*/ 49 h 73"/>
                  <a:gd name="T10" fmla="*/ 71 w 71"/>
                  <a:gd name="T11" fmla="*/ 3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73">
                    <a:moveTo>
                      <a:pt x="71" y="30"/>
                    </a:moveTo>
                    <a:lnTo>
                      <a:pt x="38" y="0"/>
                    </a:lnTo>
                    <a:lnTo>
                      <a:pt x="19" y="19"/>
                    </a:lnTo>
                    <a:lnTo>
                      <a:pt x="0" y="73"/>
                    </a:lnTo>
                    <a:lnTo>
                      <a:pt x="55" y="49"/>
                    </a:lnTo>
                    <a:lnTo>
                      <a:pt x="71" y="3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Freeform 14"/>
              <p:cNvSpPr/>
              <p:nvPr/>
            </p:nvSpPr>
            <p:spPr bwMode="auto">
              <a:xfrm>
                <a:off x="7219370" y="916990"/>
                <a:ext cx="143873" cy="152281"/>
              </a:xfrm>
              <a:custGeom>
                <a:avLst/>
                <a:gdLst>
                  <a:gd name="T0" fmla="*/ 121 w 154"/>
                  <a:gd name="T1" fmla="*/ 0 h 163"/>
                  <a:gd name="T2" fmla="*/ 0 w 154"/>
                  <a:gd name="T3" fmla="*/ 132 h 163"/>
                  <a:gd name="T4" fmla="*/ 33 w 154"/>
                  <a:gd name="T5" fmla="*/ 163 h 163"/>
                  <a:gd name="T6" fmla="*/ 154 w 154"/>
                  <a:gd name="T7" fmla="*/ 31 h 163"/>
                  <a:gd name="T8" fmla="*/ 121 w 154"/>
                  <a:gd name="T9" fmla="*/ 35 h 163"/>
                  <a:gd name="T10" fmla="*/ 121 w 154"/>
                  <a:gd name="T1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4" h="163">
                    <a:moveTo>
                      <a:pt x="121" y="0"/>
                    </a:moveTo>
                    <a:lnTo>
                      <a:pt x="0" y="132"/>
                    </a:lnTo>
                    <a:lnTo>
                      <a:pt x="33" y="163"/>
                    </a:lnTo>
                    <a:lnTo>
                      <a:pt x="154" y="31"/>
                    </a:lnTo>
                    <a:lnTo>
                      <a:pt x="121" y="35"/>
                    </a:lnTo>
                    <a:lnTo>
                      <a:pt x="1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Freeform 15"/>
              <p:cNvSpPr/>
              <p:nvPr/>
            </p:nvSpPr>
            <p:spPr bwMode="auto">
              <a:xfrm>
                <a:off x="7338952" y="883357"/>
                <a:ext cx="56988" cy="59791"/>
              </a:xfrm>
              <a:custGeom>
                <a:avLst/>
                <a:gdLst>
                  <a:gd name="T0" fmla="*/ 14 w 61"/>
                  <a:gd name="T1" fmla="*/ 48 h 64"/>
                  <a:gd name="T2" fmla="*/ 14 w 61"/>
                  <a:gd name="T3" fmla="*/ 12 h 64"/>
                  <a:gd name="T4" fmla="*/ 0 w 61"/>
                  <a:gd name="T5" fmla="*/ 0 h 64"/>
                  <a:gd name="T6" fmla="*/ 0 w 61"/>
                  <a:gd name="T7" fmla="*/ 0 h 64"/>
                  <a:gd name="T8" fmla="*/ 0 w 61"/>
                  <a:gd name="T9" fmla="*/ 64 h 64"/>
                  <a:gd name="T10" fmla="*/ 61 w 61"/>
                  <a:gd name="T11" fmla="*/ 55 h 64"/>
                  <a:gd name="T12" fmla="*/ 61 w 61"/>
                  <a:gd name="T13" fmla="*/ 55 h 64"/>
                  <a:gd name="T14" fmla="*/ 50 w 61"/>
                  <a:gd name="T15" fmla="*/ 43 h 64"/>
                  <a:gd name="T16" fmla="*/ 14 w 61"/>
                  <a:gd name="T17" fmla="*/ 4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64">
                    <a:moveTo>
                      <a:pt x="14" y="48"/>
                    </a:moveTo>
                    <a:lnTo>
                      <a:pt x="14" y="1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64"/>
                    </a:lnTo>
                    <a:lnTo>
                      <a:pt x="61" y="55"/>
                    </a:lnTo>
                    <a:lnTo>
                      <a:pt x="61" y="55"/>
                    </a:lnTo>
                    <a:lnTo>
                      <a:pt x="50" y="43"/>
                    </a:lnTo>
                    <a:lnTo>
                      <a:pt x="14" y="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Freeform 16"/>
              <p:cNvSpPr/>
              <p:nvPr/>
            </p:nvSpPr>
            <p:spPr bwMode="auto">
              <a:xfrm>
                <a:off x="7363242" y="855330"/>
                <a:ext cx="59791" cy="61660"/>
              </a:xfrm>
              <a:custGeom>
                <a:avLst/>
                <a:gdLst>
                  <a:gd name="T0" fmla="*/ 14 w 64"/>
                  <a:gd name="T1" fmla="*/ 49 h 66"/>
                  <a:gd name="T2" fmla="*/ 14 w 64"/>
                  <a:gd name="T3" fmla="*/ 11 h 66"/>
                  <a:gd name="T4" fmla="*/ 2 w 64"/>
                  <a:gd name="T5" fmla="*/ 0 h 66"/>
                  <a:gd name="T6" fmla="*/ 2 w 64"/>
                  <a:gd name="T7" fmla="*/ 0 h 66"/>
                  <a:gd name="T8" fmla="*/ 0 w 64"/>
                  <a:gd name="T9" fmla="*/ 66 h 66"/>
                  <a:gd name="T10" fmla="*/ 64 w 64"/>
                  <a:gd name="T11" fmla="*/ 56 h 66"/>
                  <a:gd name="T12" fmla="*/ 64 w 64"/>
                  <a:gd name="T13" fmla="*/ 56 h 66"/>
                  <a:gd name="T14" fmla="*/ 50 w 64"/>
                  <a:gd name="T15" fmla="*/ 44 h 66"/>
                  <a:gd name="T16" fmla="*/ 14 w 64"/>
                  <a:gd name="T17" fmla="*/ 4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66">
                    <a:moveTo>
                      <a:pt x="14" y="49"/>
                    </a:moveTo>
                    <a:lnTo>
                      <a:pt x="14" y="11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6"/>
                    </a:lnTo>
                    <a:lnTo>
                      <a:pt x="64" y="56"/>
                    </a:lnTo>
                    <a:lnTo>
                      <a:pt x="64" y="56"/>
                    </a:lnTo>
                    <a:lnTo>
                      <a:pt x="50" y="44"/>
                    </a:lnTo>
                    <a:lnTo>
                      <a:pt x="14" y="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Freeform 17"/>
              <p:cNvSpPr/>
              <p:nvPr/>
            </p:nvSpPr>
            <p:spPr bwMode="auto">
              <a:xfrm>
                <a:off x="7067089" y="1009479"/>
                <a:ext cx="220480" cy="218612"/>
              </a:xfrm>
              <a:custGeom>
                <a:avLst/>
                <a:gdLst>
                  <a:gd name="T0" fmla="*/ 50 w 100"/>
                  <a:gd name="T1" fmla="*/ 0 h 99"/>
                  <a:gd name="T2" fmla="*/ 0 w 100"/>
                  <a:gd name="T3" fmla="*/ 49 h 99"/>
                  <a:gd name="T4" fmla="*/ 50 w 100"/>
                  <a:gd name="T5" fmla="*/ 99 h 99"/>
                  <a:gd name="T6" fmla="*/ 100 w 100"/>
                  <a:gd name="T7" fmla="*/ 49 h 99"/>
                  <a:gd name="T8" fmla="*/ 92 w 100"/>
                  <a:gd name="T9" fmla="*/ 22 h 99"/>
                  <a:gd name="T10" fmla="*/ 83 w 100"/>
                  <a:gd name="T11" fmla="*/ 32 h 99"/>
                  <a:gd name="T12" fmla="*/ 81 w 100"/>
                  <a:gd name="T13" fmla="*/ 34 h 99"/>
                  <a:gd name="T14" fmla="*/ 85 w 100"/>
                  <a:gd name="T15" fmla="*/ 49 h 99"/>
                  <a:gd name="T16" fmla="*/ 50 w 100"/>
                  <a:gd name="T17" fmla="*/ 84 h 99"/>
                  <a:gd name="T18" fmla="*/ 15 w 100"/>
                  <a:gd name="T19" fmla="*/ 49 h 99"/>
                  <a:gd name="T20" fmla="*/ 50 w 100"/>
                  <a:gd name="T21" fmla="*/ 15 h 99"/>
                  <a:gd name="T22" fmla="*/ 62 w 100"/>
                  <a:gd name="T23" fmla="*/ 17 h 99"/>
                  <a:gd name="T24" fmla="*/ 64 w 100"/>
                  <a:gd name="T25" fmla="*/ 14 h 99"/>
                  <a:gd name="T26" fmla="*/ 73 w 100"/>
                  <a:gd name="T27" fmla="*/ 5 h 99"/>
                  <a:gd name="T28" fmla="*/ 50 w 100"/>
                  <a:gd name="T29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0" h="99">
                    <a:moveTo>
                      <a:pt x="50" y="0"/>
                    </a:moveTo>
                    <a:cubicBezTo>
                      <a:pt x="23" y="0"/>
                      <a:pt x="0" y="22"/>
                      <a:pt x="0" y="49"/>
                    </a:cubicBezTo>
                    <a:cubicBezTo>
                      <a:pt x="0" y="77"/>
                      <a:pt x="23" y="99"/>
                      <a:pt x="50" y="99"/>
                    </a:cubicBezTo>
                    <a:cubicBezTo>
                      <a:pt x="78" y="99"/>
                      <a:pt x="100" y="77"/>
                      <a:pt x="100" y="49"/>
                    </a:cubicBezTo>
                    <a:cubicBezTo>
                      <a:pt x="100" y="39"/>
                      <a:pt x="97" y="30"/>
                      <a:pt x="92" y="22"/>
                    </a:cubicBezTo>
                    <a:cubicBezTo>
                      <a:pt x="83" y="32"/>
                      <a:pt x="83" y="32"/>
                      <a:pt x="83" y="32"/>
                    </a:cubicBezTo>
                    <a:cubicBezTo>
                      <a:pt x="81" y="34"/>
                      <a:pt x="81" y="34"/>
                      <a:pt x="81" y="34"/>
                    </a:cubicBezTo>
                    <a:cubicBezTo>
                      <a:pt x="84" y="39"/>
                      <a:pt x="85" y="44"/>
                      <a:pt x="85" y="49"/>
                    </a:cubicBezTo>
                    <a:cubicBezTo>
                      <a:pt x="85" y="69"/>
                      <a:pt x="69" y="84"/>
                      <a:pt x="50" y="84"/>
                    </a:cubicBezTo>
                    <a:cubicBezTo>
                      <a:pt x="31" y="84"/>
                      <a:pt x="15" y="69"/>
                      <a:pt x="15" y="49"/>
                    </a:cubicBezTo>
                    <a:cubicBezTo>
                      <a:pt x="15" y="30"/>
                      <a:pt x="31" y="15"/>
                      <a:pt x="50" y="15"/>
                    </a:cubicBezTo>
                    <a:cubicBezTo>
                      <a:pt x="54" y="15"/>
                      <a:pt x="59" y="15"/>
                      <a:pt x="62" y="17"/>
                    </a:cubicBezTo>
                    <a:cubicBezTo>
                      <a:pt x="64" y="14"/>
                      <a:pt x="64" y="14"/>
                      <a:pt x="64" y="14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66" y="2"/>
                      <a:pt x="58" y="0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Freeform 18"/>
              <p:cNvSpPr/>
              <p:nvPr/>
            </p:nvSpPr>
            <p:spPr bwMode="auto">
              <a:xfrm>
                <a:off x="7389401" y="828237"/>
                <a:ext cx="57923" cy="59791"/>
              </a:xfrm>
              <a:custGeom>
                <a:avLst/>
                <a:gdLst>
                  <a:gd name="T0" fmla="*/ 50 w 62"/>
                  <a:gd name="T1" fmla="*/ 43 h 64"/>
                  <a:gd name="T2" fmla="*/ 15 w 62"/>
                  <a:gd name="T3" fmla="*/ 47 h 64"/>
                  <a:gd name="T4" fmla="*/ 15 w 62"/>
                  <a:gd name="T5" fmla="*/ 12 h 64"/>
                  <a:gd name="T6" fmla="*/ 0 w 62"/>
                  <a:gd name="T7" fmla="*/ 0 h 64"/>
                  <a:gd name="T8" fmla="*/ 0 w 62"/>
                  <a:gd name="T9" fmla="*/ 0 h 64"/>
                  <a:gd name="T10" fmla="*/ 0 w 62"/>
                  <a:gd name="T11" fmla="*/ 64 h 64"/>
                  <a:gd name="T12" fmla="*/ 62 w 62"/>
                  <a:gd name="T13" fmla="*/ 55 h 64"/>
                  <a:gd name="T14" fmla="*/ 62 w 62"/>
                  <a:gd name="T15" fmla="*/ 55 h 64"/>
                  <a:gd name="T16" fmla="*/ 50 w 62"/>
                  <a:gd name="T17" fmla="*/ 4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2" h="64">
                    <a:moveTo>
                      <a:pt x="50" y="43"/>
                    </a:moveTo>
                    <a:lnTo>
                      <a:pt x="15" y="47"/>
                    </a:lnTo>
                    <a:lnTo>
                      <a:pt x="15" y="1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64"/>
                    </a:lnTo>
                    <a:lnTo>
                      <a:pt x="62" y="55"/>
                    </a:lnTo>
                    <a:lnTo>
                      <a:pt x="62" y="55"/>
                    </a:lnTo>
                    <a:lnTo>
                      <a:pt x="50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4" name="五边形 23"/>
            <p:cNvSpPr/>
            <p:nvPr/>
          </p:nvSpPr>
          <p:spPr>
            <a:xfrm flipH="1">
              <a:off x="6740022" y="3138040"/>
              <a:ext cx="2118603" cy="851698"/>
            </a:xfrm>
            <a:prstGeom prst="homePlate">
              <a:avLst>
                <a:gd name="adj" fmla="val 29032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7269544" y="3384294"/>
              <a:ext cx="315400" cy="339420"/>
              <a:chOff x="7005429" y="4859473"/>
              <a:chExt cx="466184" cy="501686"/>
            </a:xfrm>
            <a:solidFill>
              <a:srgbClr val="4C4B50"/>
            </a:solidFill>
            <a:effectLst/>
          </p:grpSpPr>
          <p:sp>
            <p:nvSpPr>
              <p:cNvPr id="26" name="Freeform 154"/>
              <p:cNvSpPr/>
              <p:nvPr/>
            </p:nvSpPr>
            <p:spPr bwMode="auto">
              <a:xfrm>
                <a:off x="7146499" y="5285485"/>
                <a:ext cx="50449" cy="46712"/>
              </a:xfrm>
              <a:custGeom>
                <a:avLst/>
                <a:gdLst>
                  <a:gd name="T0" fmla="*/ 16 w 23"/>
                  <a:gd name="T1" fmla="*/ 0 h 21"/>
                  <a:gd name="T2" fmla="*/ 16 w 23"/>
                  <a:gd name="T3" fmla="*/ 4 h 21"/>
                  <a:gd name="T4" fmla="*/ 19 w 23"/>
                  <a:gd name="T5" fmla="*/ 11 h 21"/>
                  <a:gd name="T6" fmla="*/ 10 w 23"/>
                  <a:gd name="T7" fmla="*/ 17 h 21"/>
                  <a:gd name="T8" fmla="*/ 4 w 23"/>
                  <a:gd name="T9" fmla="*/ 9 h 21"/>
                  <a:gd name="T10" fmla="*/ 6 w 23"/>
                  <a:gd name="T11" fmla="*/ 5 h 21"/>
                  <a:gd name="T12" fmla="*/ 6 w 23"/>
                  <a:gd name="T13" fmla="*/ 0 h 21"/>
                  <a:gd name="T14" fmla="*/ 0 w 23"/>
                  <a:gd name="T15" fmla="*/ 10 h 21"/>
                  <a:gd name="T16" fmla="*/ 11 w 23"/>
                  <a:gd name="T17" fmla="*/ 21 h 21"/>
                  <a:gd name="T18" fmla="*/ 23 w 23"/>
                  <a:gd name="T19" fmla="*/ 10 h 21"/>
                  <a:gd name="T20" fmla="*/ 16 w 23"/>
                  <a:gd name="T21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21">
                    <a:moveTo>
                      <a:pt x="16" y="0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8" y="5"/>
                      <a:pt x="19" y="8"/>
                      <a:pt x="19" y="11"/>
                    </a:cubicBezTo>
                    <a:cubicBezTo>
                      <a:pt x="18" y="15"/>
                      <a:pt x="15" y="18"/>
                      <a:pt x="10" y="17"/>
                    </a:cubicBezTo>
                    <a:cubicBezTo>
                      <a:pt x="6" y="17"/>
                      <a:pt x="3" y="13"/>
                      <a:pt x="4" y="9"/>
                    </a:cubicBezTo>
                    <a:cubicBezTo>
                      <a:pt x="4" y="7"/>
                      <a:pt x="5" y="6"/>
                      <a:pt x="6" y="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2"/>
                      <a:pt x="0" y="6"/>
                      <a:pt x="0" y="10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8" y="21"/>
                      <a:pt x="23" y="16"/>
                      <a:pt x="23" y="10"/>
                    </a:cubicBezTo>
                    <a:cubicBezTo>
                      <a:pt x="23" y="5"/>
                      <a:pt x="20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Rectangle 155"/>
              <p:cNvSpPr>
                <a:spLocks noChangeArrowheads="1"/>
              </p:cNvSpPr>
              <p:nvPr/>
            </p:nvSpPr>
            <p:spPr bwMode="auto">
              <a:xfrm>
                <a:off x="7166118" y="5278945"/>
                <a:ext cx="9342" cy="3269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156"/>
              <p:cNvSpPr>
                <a:spLocks noEditPoints="1"/>
              </p:cNvSpPr>
              <p:nvPr/>
            </p:nvSpPr>
            <p:spPr bwMode="auto">
              <a:xfrm>
                <a:off x="7044667" y="4940751"/>
                <a:ext cx="260652" cy="260652"/>
              </a:xfrm>
              <a:custGeom>
                <a:avLst/>
                <a:gdLst>
                  <a:gd name="T0" fmla="*/ 24 w 118"/>
                  <a:gd name="T1" fmla="*/ 19 h 118"/>
                  <a:gd name="T2" fmla="*/ 19 w 118"/>
                  <a:gd name="T3" fmla="*/ 94 h 118"/>
                  <a:gd name="T4" fmla="*/ 94 w 118"/>
                  <a:gd name="T5" fmla="*/ 99 h 118"/>
                  <a:gd name="T6" fmla="*/ 99 w 118"/>
                  <a:gd name="T7" fmla="*/ 24 h 118"/>
                  <a:gd name="T8" fmla="*/ 24 w 118"/>
                  <a:gd name="T9" fmla="*/ 19 h 118"/>
                  <a:gd name="T10" fmla="*/ 64 w 118"/>
                  <a:gd name="T11" fmla="*/ 84 h 118"/>
                  <a:gd name="T12" fmla="*/ 64 w 118"/>
                  <a:gd name="T13" fmla="*/ 93 h 118"/>
                  <a:gd name="T14" fmla="*/ 56 w 118"/>
                  <a:gd name="T15" fmla="*/ 93 h 118"/>
                  <a:gd name="T16" fmla="*/ 56 w 118"/>
                  <a:gd name="T17" fmla="*/ 85 h 118"/>
                  <a:gd name="T18" fmla="*/ 41 w 118"/>
                  <a:gd name="T19" fmla="*/ 81 h 118"/>
                  <a:gd name="T20" fmla="*/ 43 w 118"/>
                  <a:gd name="T21" fmla="*/ 71 h 118"/>
                  <a:gd name="T22" fmla="*/ 58 w 118"/>
                  <a:gd name="T23" fmla="*/ 75 h 118"/>
                  <a:gd name="T24" fmla="*/ 66 w 118"/>
                  <a:gd name="T25" fmla="*/ 70 h 118"/>
                  <a:gd name="T26" fmla="*/ 57 w 118"/>
                  <a:gd name="T27" fmla="*/ 62 h 118"/>
                  <a:gd name="T28" fmla="*/ 41 w 118"/>
                  <a:gd name="T29" fmla="*/ 46 h 118"/>
                  <a:gd name="T30" fmla="*/ 56 w 118"/>
                  <a:gd name="T31" fmla="*/ 31 h 118"/>
                  <a:gd name="T32" fmla="*/ 56 w 118"/>
                  <a:gd name="T33" fmla="*/ 23 h 118"/>
                  <a:gd name="T34" fmla="*/ 64 w 118"/>
                  <a:gd name="T35" fmla="*/ 23 h 118"/>
                  <a:gd name="T36" fmla="*/ 64 w 118"/>
                  <a:gd name="T37" fmla="*/ 30 h 118"/>
                  <a:gd name="T38" fmla="*/ 77 w 118"/>
                  <a:gd name="T39" fmla="*/ 33 h 118"/>
                  <a:gd name="T40" fmla="*/ 74 w 118"/>
                  <a:gd name="T41" fmla="*/ 43 h 118"/>
                  <a:gd name="T42" fmla="*/ 62 w 118"/>
                  <a:gd name="T43" fmla="*/ 40 h 118"/>
                  <a:gd name="T44" fmla="*/ 55 w 118"/>
                  <a:gd name="T45" fmla="*/ 45 h 118"/>
                  <a:gd name="T46" fmla="*/ 65 w 118"/>
                  <a:gd name="T47" fmla="*/ 52 h 118"/>
                  <a:gd name="T48" fmla="*/ 79 w 118"/>
                  <a:gd name="T49" fmla="*/ 69 h 118"/>
                  <a:gd name="T50" fmla="*/ 64 w 118"/>
                  <a:gd name="T51" fmla="*/ 8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8" h="118">
                    <a:moveTo>
                      <a:pt x="24" y="19"/>
                    </a:moveTo>
                    <a:cubicBezTo>
                      <a:pt x="2" y="39"/>
                      <a:pt x="0" y="72"/>
                      <a:pt x="19" y="94"/>
                    </a:cubicBezTo>
                    <a:cubicBezTo>
                      <a:pt x="38" y="116"/>
                      <a:pt x="72" y="118"/>
                      <a:pt x="94" y="99"/>
                    </a:cubicBezTo>
                    <a:cubicBezTo>
                      <a:pt x="115" y="79"/>
                      <a:pt x="118" y="46"/>
                      <a:pt x="99" y="24"/>
                    </a:cubicBezTo>
                    <a:cubicBezTo>
                      <a:pt x="79" y="2"/>
                      <a:pt x="46" y="0"/>
                      <a:pt x="24" y="19"/>
                    </a:cubicBezTo>
                    <a:close/>
                    <a:moveTo>
                      <a:pt x="64" y="84"/>
                    </a:moveTo>
                    <a:cubicBezTo>
                      <a:pt x="64" y="93"/>
                      <a:pt x="64" y="93"/>
                      <a:pt x="64" y="93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0" y="85"/>
                      <a:pt x="44" y="83"/>
                      <a:pt x="41" y="81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7" y="73"/>
                      <a:pt x="52" y="75"/>
                      <a:pt x="58" y="75"/>
                    </a:cubicBezTo>
                    <a:cubicBezTo>
                      <a:pt x="63" y="75"/>
                      <a:pt x="66" y="73"/>
                      <a:pt x="66" y="70"/>
                    </a:cubicBezTo>
                    <a:cubicBezTo>
                      <a:pt x="66" y="66"/>
                      <a:pt x="63" y="64"/>
                      <a:pt x="57" y="62"/>
                    </a:cubicBezTo>
                    <a:cubicBezTo>
                      <a:pt x="48" y="59"/>
                      <a:pt x="41" y="55"/>
                      <a:pt x="41" y="46"/>
                    </a:cubicBezTo>
                    <a:cubicBezTo>
                      <a:pt x="41" y="39"/>
                      <a:pt x="47" y="33"/>
                      <a:pt x="56" y="31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30"/>
                      <a:pt x="64" y="30"/>
                      <a:pt x="64" y="30"/>
                    </a:cubicBezTo>
                    <a:cubicBezTo>
                      <a:pt x="70" y="30"/>
                      <a:pt x="74" y="32"/>
                      <a:pt x="77" y="3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2" y="42"/>
                      <a:pt x="68" y="40"/>
                      <a:pt x="62" y="40"/>
                    </a:cubicBezTo>
                    <a:cubicBezTo>
                      <a:pt x="56" y="40"/>
                      <a:pt x="55" y="42"/>
                      <a:pt x="55" y="45"/>
                    </a:cubicBezTo>
                    <a:cubicBezTo>
                      <a:pt x="55" y="48"/>
                      <a:pt x="58" y="50"/>
                      <a:pt x="65" y="52"/>
                    </a:cubicBezTo>
                    <a:cubicBezTo>
                      <a:pt x="75" y="56"/>
                      <a:pt x="79" y="61"/>
                      <a:pt x="79" y="69"/>
                    </a:cubicBezTo>
                    <a:cubicBezTo>
                      <a:pt x="79" y="76"/>
                      <a:pt x="74" y="83"/>
                      <a:pt x="64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157"/>
              <p:cNvSpPr>
                <a:spLocks noEditPoints="1"/>
              </p:cNvSpPr>
              <p:nvPr/>
            </p:nvSpPr>
            <p:spPr bwMode="auto">
              <a:xfrm>
                <a:off x="7005429" y="4859473"/>
                <a:ext cx="338194" cy="501686"/>
              </a:xfrm>
              <a:custGeom>
                <a:avLst/>
                <a:gdLst>
                  <a:gd name="T0" fmla="*/ 138 w 153"/>
                  <a:gd name="T1" fmla="*/ 177 h 227"/>
                  <a:gd name="T2" fmla="*/ 16 w 153"/>
                  <a:gd name="T3" fmla="*/ 177 h 227"/>
                  <a:gd name="T4" fmla="*/ 16 w 153"/>
                  <a:gd name="T5" fmla="*/ 16 h 227"/>
                  <a:gd name="T6" fmla="*/ 138 w 153"/>
                  <a:gd name="T7" fmla="*/ 16 h 227"/>
                  <a:gd name="T8" fmla="*/ 138 w 153"/>
                  <a:gd name="T9" fmla="*/ 103 h 227"/>
                  <a:gd name="T10" fmla="*/ 139 w 153"/>
                  <a:gd name="T11" fmla="*/ 102 h 227"/>
                  <a:gd name="T12" fmla="*/ 153 w 153"/>
                  <a:gd name="T13" fmla="*/ 94 h 227"/>
                  <a:gd name="T14" fmla="*/ 153 w 153"/>
                  <a:gd name="T15" fmla="*/ 13 h 227"/>
                  <a:gd name="T16" fmla="*/ 141 w 153"/>
                  <a:gd name="T17" fmla="*/ 0 h 227"/>
                  <a:gd name="T18" fmla="*/ 12 w 153"/>
                  <a:gd name="T19" fmla="*/ 0 h 227"/>
                  <a:gd name="T20" fmla="*/ 0 w 153"/>
                  <a:gd name="T21" fmla="*/ 13 h 227"/>
                  <a:gd name="T22" fmla="*/ 0 w 153"/>
                  <a:gd name="T23" fmla="*/ 215 h 227"/>
                  <a:gd name="T24" fmla="*/ 12 w 153"/>
                  <a:gd name="T25" fmla="*/ 227 h 227"/>
                  <a:gd name="T26" fmla="*/ 141 w 153"/>
                  <a:gd name="T27" fmla="*/ 227 h 227"/>
                  <a:gd name="T28" fmla="*/ 153 w 153"/>
                  <a:gd name="T29" fmla="*/ 215 h 227"/>
                  <a:gd name="T30" fmla="*/ 153 w 153"/>
                  <a:gd name="T31" fmla="*/ 176 h 227"/>
                  <a:gd name="T32" fmla="*/ 138 w 153"/>
                  <a:gd name="T33" fmla="*/ 166 h 227"/>
                  <a:gd name="T34" fmla="*/ 138 w 153"/>
                  <a:gd name="T35" fmla="*/ 177 h 227"/>
                  <a:gd name="T36" fmla="*/ 75 w 153"/>
                  <a:gd name="T37" fmla="*/ 221 h 227"/>
                  <a:gd name="T38" fmla="*/ 56 w 153"/>
                  <a:gd name="T39" fmla="*/ 201 h 227"/>
                  <a:gd name="T40" fmla="*/ 75 w 153"/>
                  <a:gd name="T41" fmla="*/ 182 h 227"/>
                  <a:gd name="T42" fmla="*/ 95 w 153"/>
                  <a:gd name="T43" fmla="*/ 201 h 227"/>
                  <a:gd name="T44" fmla="*/ 75 w 153"/>
                  <a:gd name="T45" fmla="*/ 221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53" h="227">
                    <a:moveTo>
                      <a:pt x="138" y="177"/>
                    </a:moveTo>
                    <a:cubicBezTo>
                      <a:pt x="16" y="177"/>
                      <a:pt x="16" y="177"/>
                      <a:pt x="16" y="17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38" y="16"/>
                      <a:pt x="138" y="16"/>
                      <a:pt x="138" y="16"/>
                    </a:cubicBezTo>
                    <a:cubicBezTo>
                      <a:pt x="138" y="103"/>
                      <a:pt x="138" y="103"/>
                      <a:pt x="138" y="103"/>
                    </a:cubicBezTo>
                    <a:cubicBezTo>
                      <a:pt x="138" y="103"/>
                      <a:pt x="139" y="102"/>
                      <a:pt x="139" y="102"/>
                    </a:cubicBezTo>
                    <a:cubicBezTo>
                      <a:pt x="144" y="98"/>
                      <a:pt x="148" y="95"/>
                      <a:pt x="153" y="94"/>
                    </a:cubicBezTo>
                    <a:cubicBezTo>
                      <a:pt x="153" y="13"/>
                      <a:pt x="153" y="13"/>
                      <a:pt x="153" y="13"/>
                    </a:cubicBezTo>
                    <a:cubicBezTo>
                      <a:pt x="153" y="6"/>
                      <a:pt x="148" y="0"/>
                      <a:pt x="14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215"/>
                      <a:pt x="0" y="215"/>
                      <a:pt x="0" y="215"/>
                    </a:cubicBezTo>
                    <a:cubicBezTo>
                      <a:pt x="0" y="222"/>
                      <a:pt x="6" y="227"/>
                      <a:pt x="12" y="227"/>
                    </a:cubicBezTo>
                    <a:cubicBezTo>
                      <a:pt x="141" y="227"/>
                      <a:pt x="141" y="227"/>
                      <a:pt x="141" y="227"/>
                    </a:cubicBezTo>
                    <a:cubicBezTo>
                      <a:pt x="148" y="227"/>
                      <a:pt x="153" y="222"/>
                      <a:pt x="153" y="215"/>
                    </a:cubicBezTo>
                    <a:cubicBezTo>
                      <a:pt x="153" y="176"/>
                      <a:pt x="153" y="176"/>
                      <a:pt x="153" y="176"/>
                    </a:cubicBezTo>
                    <a:cubicBezTo>
                      <a:pt x="148" y="174"/>
                      <a:pt x="142" y="170"/>
                      <a:pt x="138" y="166"/>
                    </a:cubicBezTo>
                    <a:lnTo>
                      <a:pt x="138" y="177"/>
                    </a:lnTo>
                    <a:close/>
                    <a:moveTo>
                      <a:pt x="75" y="221"/>
                    </a:moveTo>
                    <a:cubicBezTo>
                      <a:pt x="65" y="221"/>
                      <a:pt x="56" y="212"/>
                      <a:pt x="56" y="201"/>
                    </a:cubicBezTo>
                    <a:cubicBezTo>
                      <a:pt x="56" y="191"/>
                      <a:pt x="65" y="182"/>
                      <a:pt x="75" y="182"/>
                    </a:cubicBezTo>
                    <a:cubicBezTo>
                      <a:pt x="86" y="182"/>
                      <a:pt x="95" y="191"/>
                      <a:pt x="95" y="201"/>
                    </a:cubicBezTo>
                    <a:cubicBezTo>
                      <a:pt x="95" y="212"/>
                      <a:pt x="86" y="221"/>
                      <a:pt x="75" y="2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158"/>
              <p:cNvSpPr>
                <a:spLocks noEditPoints="1"/>
              </p:cNvSpPr>
              <p:nvPr/>
            </p:nvSpPr>
            <p:spPr bwMode="auto">
              <a:xfrm>
                <a:off x="7281029" y="5062202"/>
                <a:ext cx="190584" cy="190584"/>
              </a:xfrm>
              <a:custGeom>
                <a:avLst/>
                <a:gdLst>
                  <a:gd name="T0" fmla="*/ 72 w 86"/>
                  <a:gd name="T1" fmla="*/ 17 h 86"/>
                  <a:gd name="T2" fmla="*/ 18 w 86"/>
                  <a:gd name="T3" fmla="*/ 14 h 86"/>
                  <a:gd name="T4" fmla="*/ 14 w 86"/>
                  <a:gd name="T5" fmla="*/ 68 h 86"/>
                  <a:gd name="T6" fmla="*/ 69 w 86"/>
                  <a:gd name="T7" fmla="*/ 72 h 86"/>
                  <a:gd name="T8" fmla="*/ 72 w 86"/>
                  <a:gd name="T9" fmla="*/ 17 h 86"/>
                  <a:gd name="T10" fmla="*/ 46 w 86"/>
                  <a:gd name="T11" fmla="*/ 63 h 86"/>
                  <a:gd name="T12" fmla="*/ 46 w 86"/>
                  <a:gd name="T13" fmla="*/ 70 h 86"/>
                  <a:gd name="T14" fmla="*/ 40 w 86"/>
                  <a:gd name="T15" fmla="*/ 70 h 86"/>
                  <a:gd name="T16" fmla="*/ 40 w 86"/>
                  <a:gd name="T17" fmla="*/ 64 h 86"/>
                  <a:gd name="T18" fmla="*/ 28 w 86"/>
                  <a:gd name="T19" fmla="*/ 61 h 86"/>
                  <a:gd name="T20" fmla="*/ 30 w 86"/>
                  <a:gd name="T21" fmla="*/ 53 h 86"/>
                  <a:gd name="T22" fmla="*/ 41 w 86"/>
                  <a:gd name="T23" fmla="*/ 56 h 86"/>
                  <a:gd name="T24" fmla="*/ 48 w 86"/>
                  <a:gd name="T25" fmla="*/ 52 h 86"/>
                  <a:gd name="T26" fmla="*/ 41 w 86"/>
                  <a:gd name="T27" fmla="*/ 46 h 86"/>
                  <a:gd name="T28" fmla="*/ 29 w 86"/>
                  <a:gd name="T29" fmla="*/ 34 h 86"/>
                  <a:gd name="T30" fmla="*/ 40 w 86"/>
                  <a:gd name="T31" fmla="*/ 22 h 86"/>
                  <a:gd name="T32" fmla="*/ 40 w 86"/>
                  <a:gd name="T33" fmla="*/ 15 h 86"/>
                  <a:gd name="T34" fmla="*/ 47 w 86"/>
                  <a:gd name="T35" fmla="*/ 15 h 86"/>
                  <a:gd name="T36" fmla="*/ 47 w 86"/>
                  <a:gd name="T37" fmla="*/ 21 h 86"/>
                  <a:gd name="T38" fmla="*/ 56 w 86"/>
                  <a:gd name="T39" fmla="*/ 23 h 86"/>
                  <a:gd name="T40" fmla="*/ 54 w 86"/>
                  <a:gd name="T41" fmla="*/ 31 h 86"/>
                  <a:gd name="T42" fmla="*/ 45 w 86"/>
                  <a:gd name="T43" fmla="*/ 29 h 86"/>
                  <a:gd name="T44" fmla="*/ 39 w 86"/>
                  <a:gd name="T45" fmla="*/ 32 h 86"/>
                  <a:gd name="T46" fmla="*/ 47 w 86"/>
                  <a:gd name="T47" fmla="*/ 38 h 86"/>
                  <a:gd name="T48" fmla="*/ 58 w 86"/>
                  <a:gd name="T49" fmla="*/ 51 h 86"/>
                  <a:gd name="T50" fmla="*/ 46 w 86"/>
                  <a:gd name="T51" fmla="*/ 63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6" h="86">
                    <a:moveTo>
                      <a:pt x="72" y="17"/>
                    </a:moveTo>
                    <a:cubicBezTo>
                      <a:pt x="58" y="1"/>
                      <a:pt x="34" y="0"/>
                      <a:pt x="18" y="14"/>
                    </a:cubicBezTo>
                    <a:cubicBezTo>
                      <a:pt x="2" y="28"/>
                      <a:pt x="0" y="52"/>
                      <a:pt x="14" y="68"/>
                    </a:cubicBezTo>
                    <a:cubicBezTo>
                      <a:pt x="28" y="84"/>
                      <a:pt x="53" y="86"/>
                      <a:pt x="69" y="72"/>
                    </a:cubicBezTo>
                    <a:cubicBezTo>
                      <a:pt x="85" y="58"/>
                      <a:pt x="86" y="33"/>
                      <a:pt x="72" y="17"/>
                    </a:cubicBezTo>
                    <a:close/>
                    <a:moveTo>
                      <a:pt x="46" y="63"/>
                    </a:moveTo>
                    <a:cubicBezTo>
                      <a:pt x="46" y="70"/>
                      <a:pt x="46" y="70"/>
                      <a:pt x="46" y="70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5" y="64"/>
                      <a:pt x="31" y="62"/>
                      <a:pt x="28" y="61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3" y="55"/>
                      <a:pt x="37" y="56"/>
                      <a:pt x="41" y="56"/>
                    </a:cubicBezTo>
                    <a:cubicBezTo>
                      <a:pt x="45" y="56"/>
                      <a:pt x="48" y="54"/>
                      <a:pt x="48" y="52"/>
                    </a:cubicBezTo>
                    <a:cubicBezTo>
                      <a:pt x="48" y="49"/>
                      <a:pt x="46" y="48"/>
                      <a:pt x="41" y="46"/>
                    </a:cubicBezTo>
                    <a:cubicBezTo>
                      <a:pt x="34" y="44"/>
                      <a:pt x="29" y="40"/>
                      <a:pt x="29" y="34"/>
                    </a:cubicBezTo>
                    <a:cubicBezTo>
                      <a:pt x="29" y="28"/>
                      <a:pt x="33" y="23"/>
                      <a:pt x="40" y="22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1" y="21"/>
                      <a:pt x="54" y="22"/>
                      <a:pt x="56" y="23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3" y="30"/>
                      <a:pt x="50" y="29"/>
                      <a:pt x="45" y="29"/>
                    </a:cubicBezTo>
                    <a:cubicBezTo>
                      <a:pt x="40" y="29"/>
                      <a:pt x="39" y="31"/>
                      <a:pt x="39" y="32"/>
                    </a:cubicBezTo>
                    <a:cubicBezTo>
                      <a:pt x="39" y="35"/>
                      <a:pt x="41" y="36"/>
                      <a:pt x="47" y="38"/>
                    </a:cubicBezTo>
                    <a:cubicBezTo>
                      <a:pt x="55" y="41"/>
                      <a:pt x="58" y="45"/>
                      <a:pt x="58" y="51"/>
                    </a:cubicBezTo>
                    <a:cubicBezTo>
                      <a:pt x="58" y="57"/>
                      <a:pt x="54" y="62"/>
                      <a:pt x="4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2" name="五边形 31"/>
            <p:cNvSpPr/>
            <p:nvPr/>
          </p:nvSpPr>
          <p:spPr>
            <a:xfrm flipH="1">
              <a:off x="5499236" y="4964587"/>
              <a:ext cx="2290245" cy="894172"/>
            </a:xfrm>
            <a:prstGeom prst="homePlate">
              <a:avLst>
                <a:gd name="adj" fmla="val 29032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6047098" y="5227120"/>
              <a:ext cx="447715" cy="340175"/>
              <a:chOff x="4268086" y="4221191"/>
              <a:chExt cx="509646" cy="387231"/>
            </a:xfrm>
            <a:solidFill>
              <a:srgbClr val="4C4B50"/>
            </a:solidFill>
            <a:effectLst/>
          </p:grpSpPr>
          <p:sp>
            <p:nvSpPr>
              <p:cNvPr id="34" name="Freeform 20"/>
              <p:cNvSpPr>
                <a:spLocks noEditPoints="1"/>
              </p:cNvSpPr>
              <p:nvPr/>
            </p:nvSpPr>
            <p:spPr bwMode="auto">
              <a:xfrm>
                <a:off x="4268086" y="4273030"/>
                <a:ext cx="337890" cy="335392"/>
              </a:xfrm>
              <a:custGeom>
                <a:avLst/>
                <a:gdLst>
                  <a:gd name="T0" fmla="*/ 229 w 229"/>
                  <a:gd name="T1" fmla="*/ 128 h 227"/>
                  <a:gd name="T2" fmla="*/ 229 w 229"/>
                  <a:gd name="T3" fmla="*/ 98 h 227"/>
                  <a:gd name="T4" fmla="*/ 206 w 229"/>
                  <a:gd name="T5" fmla="*/ 93 h 227"/>
                  <a:gd name="T6" fmla="*/ 200 w 229"/>
                  <a:gd name="T7" fmla="*/ 76 h 227"/>
                  <a:gd name="T8" fmla="*/ 216 w 229"/>
                  <a:gd name="T9" fmla="*/ 58 h 227"/>
                  <a:gd name="T10" fmla="*/ 198 w 229"/>
                  <a:gd name="T11" fmla="*/ 34 h 227"/>
                  <a:gd name="T12" fmla="*/ 176 w 229"/>
                  <a:gd name="T13" fmla="*/ 44 h 227"/>
                  <a:gd name="T14" fmla="*/ 161 w 229"/>
                  <a:gd name="T15" fmla="*/ 33 h 227"/>
                  <a:gd name="T16" fmla="*/ 164 w 229"/>
                  <a:gd name="T17" fmla="*/ 9 h 227"/>
                  <a:gd name="T18" fmla="*/ 135 w 229"/>
                  <a:gd name="T19" fmla="*/ 0 h 227"/>
                  <a:gd name="T20" fmla="*/ 123 w 229"/>
                  <a:gd name="T21" fmla="*/ 20 h 227"/>
                  <a:gd name="T22" fmla="*/ 114 w 229"/>
                  <a:gd name="T23" fmla="*/ 20 h 227"/>
                  <a:gd name="T24" fmla="*/ 105 w 229"/>
                  <a:gd name="T25" fmla="*/ 20 h 227"/>
                  <a:gd name="T26" fmla="*/ 93 w 229"/>
                  <a:gd name="T27" fmla="*/ 0 h 227"/>
                  <a:gd name="T28" fmla="*/ 65 w 229"/>
                  <a:gd name="T29" fmla="*/ 9 h 227"/>
                  <a:gd name="T30" fmla="*/ 67 w 229"/>
                  <a:gd name="T31" fmla="*/ 33 h 227"/>
                  <a:gd name="T32" fmla="*/ 52 w 229"/>
                  <a:gd name="T33" fmla="*/ 44 h 227"/>
                  <a:gd name="T34" fmla="*/ 30 w 229"/>
                  <a:gd name="T35" fmla="*/ 34 h 227"/>
                  <a:gd name="T36" fmla="*/ 13 w 229"/>
                  <a:gd name="T37" fmla="*/ 58 h 227"/>
                  <a:gd name="T38" fmla="*/ 29 w 229"/>
                  <a:gd name="T39" fmla="*/ 76 h 227"/>
                  <a:gd name="T40" fmla="*/ 23 w 229"/>
                  <a:gd name="T41" fmla="*/ 94 h 227"/>
                  <a:gd name="T42" fmla="*/ 0 w 229"/>
                  <a:gd name="T43" fmla="*/ 98 h 227"/>
                  <a:gd name="T44" fmla="*/ 0 w 229"/>
                  <a:gd name="T45" fmla="*/ 128 h 227"/>
                  <a:gd name="T46" fmla="*/ 23 w 229"/>
                  <a:gd name="T47" fmla="*/ 133 h 227"/>
                  <a:gd name="T48" fmla="*/ 29 w 229"/>
                  <a:gd name="T49" fmla="*/ 151 h 227"/>
                  <a:gd name="T50" fmla="*/ 13 w 229"/>
                  <a:gd name="T51" fmla="*/ 169 h 227"/>
                  <a:gd name="T52" fmla="*/ 31 w 229"/>
                  <a:gd name="T53" fmla="*/ 193 h 227"/>
                  <a:gd name="T54" fmla="*/ 52 w 229"/>
                  <a:gd name="T55" fmla="*/ 183 h 227"/>
                  <a:gd name="T56" fmla="*/ 67 w 229"/>
                  <a:gd name="T57" fmla="*/ 194 h 227"/>
                  <a:gd name="T58" fmla="*/ 65 w 229"/>
                  <a:gd name="T59" fmla="*/ 218 h 227"/>
                  <a:gd name="T60" fmla="*/ 93 w 229"/>
                  <a:gd name="T61" fmla="*/ 227 h 227"/>
                  <a:gd name="T62" fmla="*/ 105 w 229"/>
                  <a:gd name="T63" fmla="*/ 206 h 227"/>
                  <a:gd name="T64" fmla="*/ 114 w 229"/>
                  <a:gd name="T65" fmla="*/ 207 h 227"/>
                  <a:gd name="T66" fmla="*/ 124 w 229"/>
                  <a:gd name="T67" fmla="*/ 206 h 227"/>
                  <a:gd name="T68" fmla="*/ 135 w 229"/>
                  <a:gd name="T69" fmla="*/ 227 h 227"/>
                  <a:gd name="T70" fmla="*/ 164 w 229"/>
                  <a:gd name="T71" fmla="*/ 217 h 227"/>
                  <a:gd name="T72" fmla="*/ 161 w 229"/>
                  <a:gd name="T73" fmla="*/ 194 h 227"/>
                  <a:gd name="T74" fmla="*/ 176 w 229"/>
                  <a:gd name="T75" fmla="*/ 183 h 227"/>
                  <a:gd name="T76" fmla="*/ 198 w 229"/>
                  <a:gd name="T77" fmla="*/ 193 h 227"/>
                  <a:gd name="T78" fmla="*/ 216 w 229"/>
                  <a:gd name="T79" fmla="*/ 168 h 227"/>
                  <a:gd name="T80" fmla="*/ 200 w 229"/>
                  <a:gd name="T81" fmla="*/ 151 h 227"/>
                  <a:gd name="T82" fmla="*/ 206 w 229"/>
                  <a:gd name="T83" fmla="*/ 133 h 227"/>
                  <a:gd name="T84" fmla="*/ 229 w 229"/>
                  <a:gd name="T85" fmla="*/ 128 h 227"/>
                  <a:gd name="T86" fmla="*/ 114 w 229"/>
                  <a:gd name="T87" fmla="*/ 180 h 227"/>
                  <a:gd name="T88" fmla="*/ 47 w 229"/>
                  <a:gd name="T89" fmla="*/ 113 h 227"/>
                  <a:gd name="T90" fmla="*/ 114 w 229"/>
                  <a:gd name="T91" fmla="*/ 46 h 227"/>
                  <a:gd name="T92" fmla="*/ 181 w 229"/>
                  <a:gd name="T93" fmla="*/ 113 h 227"/>
                  <a:gd name="T94" fmla="*/ 114 w 229"/>
                  <a:gd name="T95" fmla="*/ 18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29" h="227">
                    <a:moveTo>
                      <a:pt x="229" y="128"/>
                    </a:moveTo>
                    <a:cubicBezTo>
                      <a:pt x="229" y="98"/>
                      <a:pt x="229" y="98"/>
                      <a:pt x="229" y="98"/>
                    </a:cubicBezTo>
                    <a:cubicBezTo>
                      <a:pt x="206" y="93"/>
                      <a:pt x="206" y="93"/>
                      <a:pt x="206" y="93"/>
                    </a:cubicBezTo>
                    <a:cubicBezTo>
                      <a:pt x="204" y="87"/>
                      <a:pt x="202" y="81"/>
                      <a:pt x="200" y="76"/>
                    </a:cubicBezTo>
                    <a:cubicBezTo>
                      <a:pt x="216" y="58"/>
                      <a:pt x="216" y="58"/>
                      <a:pt x="216" y="58"/>
                    </a:cubicBezTo>
                    <a:cubicBezTo>
                      <a:pt x="198" y="34"/>
                      <a:pt x="198" y="34"/>
                      <a:pt x="198" y="34"/>
                    </a:cubicBezTo>
                    <a:cubicBezTo>
                      <a:pt x="176" y="44"/>
                      <a:pt x="176" y="44"/>
                      <a:pt x="176" y="44"/>
                    </a:cubicBezTo>
                    <a:cubicBezTo>
                      <a:pt x="172" y="39"/>
                      <a:pt x="167" y="36"/>
                      <a:pt x="161" y="33"/>
                    </a:cubicBezTo>
                    <a:cubicBezTo>
                      <a:pt x="164" y="9"/>
                      <a:pt x="164" y="9"/>
                      <a:pt x="164" y="9"/>
                    </a:cubicBezTo>
                    <a:cubicBezTo>
                      <a:pt x="135" y="0"/>
                      <a:pt x="135" y="0"/>
                      <a:pt x="135" y="0"/>
                    </a:cubicBezTo>
                    <a:cubicBezTo>
                      <a:pt x="123" y="20"/>
                      <a:pt x="123" y="20"/>
                      <a:pt x="123" y="20"/>
                    </a:cubicBezTo>
                    <a:cubicBezTo>
                      <a:pt x="120" y="20"/>
                      <a:pt x="117" y="20"/>
                      <a:pt x="114" y="20"/>
                    </a:cubicBezTo>
                    <a:cubicBezTo>
                      <a:pt x="111" y="20"/>
                      <a:pt x="108" y="20"/>
                      <a:pt x="105" y="2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2" y="36"/>
                      <a:pt x="57" y="39"/>
                      <a:pt x="52" y="44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6" y="81"/>
                      <a:pt x="24" y="87"/>
                      <a:pt x="23" y="94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23" y="133"/>
                      <a:pt x="23" y="133"/>
                      <a:pt x="23" y="133"/>
                    </a:cubicBezTo>
                    <a:cubicBezTo>
                      <a:pt x="24" y="139"/>
                      <a:pt x="26" y="145"/>
                      <a:pt x="29" y="151"/>
                    </a:cubicBezTo>
                    <a:cubicBezTo>
                      <a:pt x="13" y="169"/>
                      <a:pt x="13" y="169"/>
                      <a:pt x="13" y="169"/>
                    </a:cubicBezTo>
                    <a:cubicBezTo>
                      <a:pt x="31" y="193"/>
                      <a:pt x="31" y="193"/>
                      <a:pt x="31" y="193"/>
                    </a:cubicBezTo>
                    <a:cubicBezTo>
                      <a:pt x="52" y="183"/>
                      <a:pt x="52" y="183"/>
                      <a:pt x="52" y="183"/>
                    </a:cubicBezTo>
                    <a:cubicBezTo>
                      <a:pt x="57" y="187"/>
                      <a:pt x="62" y="191"/>
                      <a:pt x="67" y="194"/>
                    </a:cubicBezTo>
                    <a:cubicBezTo>
                      <a:pt x="65" y="218"/>
                      <a:pt x="65" y="218"/>
                      <a:pt x="65" y="218"/>
                    </a:cubicBezTo>
                    <a:cubicBezTo>
                      <a:pt x="93" y="227"/>
                      <a:pt x="93" y="227"/>
                      <a:pt x="93" y="227"/>
                    </a:cubicBezTo>
                    <a:cubicBezTo>
                      <a:pt x="105" y="206"/>
                      <a:pt x="105" y="206"/>
                      <a:pt x="105" y="206"/>
                    </a:cubicBezTo>
                    <a:cubicBezTo>
                      <a:pt x="108" y="207"/>
                      <a:pt x="111" y="207"/>
                      <a:pt x="114" y="207"/>
                    </a:cubicBezTo>
                    <a:cubicBezTo>
                      <a:pt x="117" y="207"/>
                      <a:pt x="121" y="207"/>
                      <a:pt x="124" y="206"/>
                    </a:cubicBezTo>
                    <a:cubicBezTo>
                      <a:pt x="135" y="227"/>
                      <a:pt x="135" y="227"/>
                      <a:pt x="135" y="227"/>
                    </a:cubicBezTo>
                    <a:cubicBezTo>
                      <a:pt x="164" y="217"/>
                      <a:pt x="164" y="217"/>
                      <a:pt x="164" y="217"/>
                    </a:cubicBezTo>
                    <a:cubicBezTo>
                      <a:pt x="161" y="194"/>
                      <a:pt x="161" y="194"/>
                      <a:pt x="161" y="194"/>
                    </a:cubicBezTo>
                    <a:cubicBezTo>
                      <a:pt x="167" y="191"/>
                      <a:pt x="172" y="187"/>
                      <a:pt x="176" y="183"/>
                    </a:cubicBezTo>
                    <a:cubicBezTo>
                      <a:pt x="198" y="193"/>
                      <a:pt x="198" y="193"/>
                      <a:pt x="198" y="193"/>
                    </a:cubicBezTo>
                    <a:cubicBezTo>
                      <a:pt x="216" y="168"/>
                      <a:pt x="216" y="168"/>
                      <a:pt x="216" y="168"/>
                    </a:cubicBezTo>
                    <a:cubicBezTo>
                      <a:pt x="200" y="151"/>
                      <a:pt x="200" y="151"/>
                      <a:pt x="200" y="151"/>
                    </a:cubicBezTo>
                    <a:cubicBezTo>
                      <a:pt x="202" y="145"/>
                      <a:pt x="204" y="139"/>
                      <a:pt x="206" y="133"/>
                    </a:cubicBezTo>
                    <a:lnTo>
                      <a:pt x="229" y="128"/>
                    </a:lnTo>
                    <a:close/>
                    <a:moveTo>
                      <a:pt x="114" y="180"/>
                    </a:moveTo>
                    <a:cubicBezTo>
                      <a:pt x="77" y="180"/>
                      <a:pt x="47" y="150"/>
                      <a:pt x="47" y="113"/>
                    </a:cubicBezTo>
                    <a:cubicBezTo>
                      <a:pt x="47" y="76"/>
                      <a:pt x="77" y="46"/>
                      <a:pt x="114" y="46"/>
                    </a:cubicBezTo>
                    <a:cubicBezTo>
                      <a:pt x="151" y="46"/>
                      <a:pt x="181" y="76"/>
                      <a:pt x="181" y="113"/>
                    </a:cubicBezTo>
                    <a:cubicBezTo>
                      <a:pt x="181" y="150"/>
                      <a:pt x="151" y="180"/>
                      <a:pt x="114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21"/>
              <p:cNvSpPr>
                <a:spLocks noEditPoints="1"/>
              </p:cNvSpPr>
              <p:nvPr/>
            </p:nvSpPr>
            <p:spPr bwMode="auto">
              <a:xfrm>
                <a:off x="4577871" y="4221191"/>
                <a:ext cx="199861" cy="199861"/>
              </a:xfrm>
              <a:custGeom>
                <a:avLst/>
                <a:gdLst>
                  <a:gd name="T0" fmla="*/ 135 w 135"/>
                  <a:gd name="T1" fmla="*/ 76 h 135"/>
                  <a:gd name="T2" fmla="*/ 135 w 135"/>
                  <a:gd name="T3" fmla="*/ 58 h 135"/>
                  <a:gd name="T4" fmla="*/ 122 w 135"/>
                  <a:gd name="T5" fmla="*/ 55 h 135"/>
                  <a:gd name="T6" fmla="*/ 118 w 135"/>
                  <a:gd name="T7" fmla="*/ 45 h 135"/>
                  <a:gd name="T8" fmla="*/ 128 w 135"/>
                  <a:gd name="T9" fmla="*/ 34 h 135"/>
                  <a:gd name="T10" fmla="*/ 117 w 135"/>
                  <a:gd name="T11" fmla="*/ 20 h 135"/>
                  <a:gd name="T12" fmla="*/ 104 w 135"/>
                  <a:gd name="T13" fmla="*/ 26 h 135"/>
                  <a:gd name="T14" fmla="*/ 96 w 135"/>
                  <a:gd name="T15" fmla="*/ 19 h 135"/>
                  <a:gd name="T16" fmla="*/ 97 w 135"/>
                  <a:gd name="T17" fmla="*/ 5 h 135"/>
                  <a:gd name="T18" fmla="*/ 80 w 135"/>
                  <a:gd name="T19" fmla="*/ 0 h 135"/>
                  <a:gd name="T20" fmla="*/ 73 w 135"/>
                  <a:gd name="T21" fmla="*/ 12 h 135"/>
                  <a:gd name="T22" fmla="*/ 67 w 135"/>
                  <a:gd name="T23" fmla="*/ 12 h 135"/>
                  <a:gd name="T24" fmla="*/ 62 w 135"/>
                  <a:gd name="T25" fmla="*/ 12 h 135"/>
                  <a:gd name="T26" fmla="*/ 55 w 135"/>
                  <a:gd name="T27" fmla="*/ 0 h 135"/>
                  <a:gd name="T28" fmla="*/ 38 w 135"/>
                  <a:gd name="T29" fmla="*/ 5 h 135"/>
                  <a:gd name="T30" fmla="*/ 39 w 135"/>
                  <a:gd name="T31" fmla="*/ 19 h 135"/>
                  <a:gd name="T32" fmla="*/ 30 w 135"/>
                  <a:gd name="T33" fmla="*/ 26 h 135"/>
                  <a:gd name="T34" fmla="*/ 18 w 135"/>
                  <a:gd name="T35" fmla="*/ 20 h 135"/>
                  <a:gd name="T36" fmla="*/ 7 w 135"/>
                  <a:gd name="T37" fmla="*/ 34 h 135"/>
                  <a:gd name="T38" fmla="*/ 17 w 135"/>
                  <a:gd name="T39" fmla="*/ 45 h 135"/>
                  <a:gd name="T40" fmla="*/ 13 w 135"/>
                  <a:gd name="T41" fmla="*/ 55 h 135"/>
                  <a:gd name="T42" fmla="*/ 0 w 135"/>
                  <a:gd name="T43" fmla="*/ 58 h 135"/>
                  <a:gd name="T44" fmla="*/ 0 w 135"/>
                  <a:gd name="T45" fmla="*/ 76 h 135"/>
                  <a:gd name="T46" fmla="*/ 13 w 135"/>
                  <a:gd name="T47" fmla="*/ 79 h 135"/>
                  <a:gd name="T48" fmla="*/ 17 w 135"/>
                  <a:gd name="T49" fmla="*/ 90 h 135"/>
                  <a:gd name="T50" fmla="*/ 7 w 135"/>
                  <a:gd name="T51" fmla="*/ 100 h 135"/>
                  <a:gd name="T52" fmla="*/ 18 w 135"/>
                  <a:gd name="T53" fmla="*/ 114 h 135"/>
                  <a:gd name="T54" fmla="*/ 31 w 135"/>
                  <a:gd name="T55" fmla="*/ 109 h 135"/>
                  <a:gd name="T56" fmla="*/ 39 w 135"/>
                  <a:gd name="T57" fmla="*/ 115 h 135"/>
                  <a:gd name="T58" fmla="*/ 38 w 135"/>
                  <a:gd name="T59" fmla="*/ 129 h 135"/>
                  <a:gd name="T60" fmla="*/ 55 w 135"/>
                  <a:gd name="T61" fmla="*/ 135 h 135"/>
                  <a:gd name="T62" fmla="*/ 62 w 135"/>
                  <a:gd name="T63" fmla="*/ 122 h 135"/>
                  <a:gd name="T64" fmla="*/ 68 w 135"/>
                  <a:gd name="T65" fmla="*/ 123 h 135"/>
                  <a:gd name="T66" fmla="*/ 73 w 135"/>
                  <a:gd name="T67" fmla="*/ 122 h 135"/>
                  <a:gd name="T68" fmla="*/ 80 w 135"/>
                  <a:gd name="T69" fmla="*/ 135 h 135"/>
                  <a:gd name="T70" fmla="*/ 97 w 135"/>
                  <a:gd name="T71" fmla="*/ 129 h 135"/>
                  <a:gd name="T72" fmla="*/ 96 w 135"/>
                  <a:gd name="T73" fmla="*/ 115 h 135"/>
                  <a:gd name="T74" fmla="*/ 104 w 135"/>
                  <a:gd name="T75" fmla="*/ 109 h 135"/>
                  <a:gd name="T76" fmla="*/ 117 w 135"/>
                  <a:gd name="T77" fmla="*/ 114 h 135"/>
                  <a:gd name="T78" fmla="*/ 128 w 135"/>
                  <a:gd name="T79" fmla="*/ 100 h 135"/>
                  <a:gd name="T80" fmla="*/ 118 w 135"/>
                  <a:gd name="T81" fmla="*/ 89 h 135"/>
                  <a:gd name="T82" fmla="*/ 122 w 135"/>
                  <a:gd name="T83" fmla="*/ 79 h 135"/>
                  <a:gd name="T84" fmla="*/ 135 w 135"/>
                  <a:gd name="T85" fmla="*/ 76 h 135"/>
                  <a:gd name="T86" fmla="*/ 67 w 135"/>
                  <a:gd name="T87" fmla="*/ 107 h 135"/>
                  <a:gd name="T88" fmla="*/ 28 w 135"/>
                  <a:gd name="T89" fmla="*/ 67 h 135"/>
                  <a:gd name="T90" fmla="*/ 67 w 135"/>
                  <a:gd name="T91" fmla="*/ 27 h 135"/>
                  <a:gd name="T92" fmla="*/ 107 w 135"/>
                  <a:gd name="T93" fmla="*/ 67 h 135"/>
                  <a:gd name="T94" fmla="*/ 67 w 135"/>
                  <a:gd name="T95" fmla="*/ 107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5" h="135">
                    <a:moveTo>
                      <a:pt x="135" y="76"/>
                    </a:moveTo>
                    <a:cubicBezTo>
                      <a:pt x="135" y="58"/>
                      <a:pt x="135" y="58"/>
                      <a:pt x="135" y="58"/>
                    </a:cubicBezTo>
                    <a:cubicBezTo>
                      <a:pt x="122" y="55"/>
                      <a:pt x="122" y="55"/>
                      <a:pt x="122" y="55"/>
                    </a:cubicBezTo>
                    <a:cubicBezTo>
                      <a:pt x="121" y="52"/>
                      <a:pt x="120" y="48"/>
                      <a:pt x="118" y="45"/>
                    </a:cubicBezTo>
                    <a:cubicBezTo>
                      <a:pt x="128" y="34"/>
                      <a:pt x="128" y="34"/>
                      <a:pt x="128" y="34"/>
                    </a:cubicBezTo>
                    <a:cubicBezTo>
                      <a:pt x="117" y="20"/>
                      <a:pt x="117" y="20"/>
                      <a:pt x="117" y="20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102" y="23"/>
                      <a:pt x="99" y="21"/>
                      <a:pt x="96" y="19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73" y="12"/>
                      <a:pt x="73" y="12"/>
                      <a:pt x="73" y="12"/>
                    </a:cubicBezTo>
                    <a:cubicBezTo>
                      <a:pt x="71" y="12"/>
                      <a:pt x="69" y="12"/>
                      <a:pt x="67" y="12"/>
                    </a:cubicBezTo>
                    <a:cubicBezTo>
                      <a:pt x="66" y="12"/>
                      <a:pt x="64" y="12"/>
                      <a:pt x="62" y="12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6" y="21"/>
                      <a:pt x="33" y="23"/>
                      <a:pt x="30" y="26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17" y="45"/>
                      <a:pt x="17" y="45"/>
                      <a:pt x="17" y="45"/>
                    </a:cubicBezTo>
                    <a:cubicBezTo>
                      <a:pt x="15" y="48"/>
                      <a:pt x="14" y="52"/>
                      <a:pt x="13" y="5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3" y="79"/>
                      <a:pt x="13" y="79"/>
                      <a:pt x="13" y="79"/>
                    </a:cubicBezTo>
                    <a:cubicBezTo>
                      <a:pt x="14" y="83"/>
                      <a:pt x="15" y="86"/>
                      <a:pt x="17" y="90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1" y="109"/>
                      <a:pt x="31" y="109"/>
                      <a:pt x="31" y="109"/>
                    </a:cubicBezTo>
                    <a:cubicBezTo>
                      <a:pt x="33" y="111"/>
                      <a:pt x="36" y="113"/>
                      <a:pt x="39" y="115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55" y="135"/>
                      <a:pt x="55" y="135"/>
                      <a:pt x="55" y="135"/>
                    </a:cubicBezTo>
                    <a:cubicBezTo>
                      <a:pt x="62" y="122"/>
                      <a:pt x="62" y="122"/>
                      <a:pt x="62" y="122"/>
                    </a:cubicBezTo>
                    <a:cubicBezTo>
                      <a:pt x="64" y="123"/>
                      <a:pt x="66" y="123"/>
                      <a:pt x="68" y="123"/>
                    </a:cubicBezTo>
                    <a:cubicBezTo>
                      <a:pt x="69" y="123"/>
                      <a:pt x="71" y="123"/>
                      <a:pt x="73" y="122"/>
                    </a:cubicBezTo>
                    <a:cubicBezTo>
                      <a:pt x="80" y="135"/>
                      <a:pt x="80" y="135"/>
                      <a:pt x="80" y="135"/>
                    </a:cubicBezTo>
                    <a:cubicBezTo>
                      <a:pt x="97" y="129"/>
                      <a:pt x="97" y="129"/>
                      <a:pt x="97" y="129"/>
                    </a:cubicBezTo>
                    <a:cubicBezTo>
                      <a:pt x="96" y="115"/>
                      <a:pt x="96" y="115"/>
                      <a:pt x="96" y="115"/>
                    </a:cubicBezTo>
                    <a:cubicBezTo>
                      <a:pt x="99" y="113"/>
                      <a:pt x="102" y="111"/>
                      <a:pt x="104" y="109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28" y="100"/>
                      <a:pt x="128" y="100"/>
                      <a:pt x="128" y="100"/>
                    </a:cubicBezTo>
                    <a:cubicBezTo>
                      <a:pt x="118" y="89"/>
                      <a:pt x="118" y="89"/>
                      <a:pt x="118" y="89"/>
                    </a:cubicBezTo>
                    <a:cubicBezTo>
                      <a:pt x="120" y="86"/>
                      <a:pt x="121" y="83"/>
                      <a:pt x="122" y="79"/>
                    </a:cubicBezTo>
                    <a:lnTo>
                      <a:pt x="135" y="76"/>
                    </a:lnTo>
                    <a:close/>
                    <a:moveTo>
                      <a:pt x="67" y="107"/>
                    </a:moveTo>
                    <a:cubicBezTo>
                      <a:pt x="46" y="107"/>
                      <a:pt x="28" y="89"/>
                      <a:pt x="28" y="67"/>
                    </a:cubicBezTo>
                    <a:cubicBezTo>
                      <a:pt x="28" y="45"/>
                      <a:pt x="46" y="27"/>
                      <a:pt x="67" y="27"/>
                    </a:cubicBezTo>
                    <a:cubicBezTo>
                      <a:pt x="89" y="27"/>
                      <a:pt x="107" y="45"/>
                      <a:pt x="107" y="67"/>
                    </a:cubicBezTo>
                    <a:cubicBezTo>
                      <a:pt x="107" y="89"/>
                      <a:pt x="89" y="107"/>
                      <a:pt x="67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7" name="任意多边形 36"/>
            <p:cNvSpPr/>
            <p:nvPr/>
          </p:nvSpPr>
          <p:spPr>
            <a:xfrm flipH="1">
              <a:off x="7219796" y="2233805"/>
              <a:ext cx="1723235" cy="842515"/>
            </a:xfrm>
            <a:custGeom>
              <a:avLst/>
              <a:gdLst>
                <a:gd name="connsiteX0" fmla="*/ 1586956 w 1849474"/>
                <a:gd name="connsiteY0" fmla="*/ 0 h 904235"/>
                <a:gd name="connsiteX1" fmla="*/ 0 w 1849474"/>
                <a:gd name="connsiteY1" fmla="*/ 0 h 904235"/>
                <a:gd name="connsiteX2" fmla="*/ 0 w 1849474"/>
                <a:gd name="connsiteY2" fmla="*/ 904235 h 904235"/>
                <a:gd name="connsiteX3" fmla="*/ 1586956 w 1849474"/>
                <a:gd name="connsiteY3" fmla="*/ 904235 h 904235"/>
                <a:gd name="connsiteX4" fmla="*/ 1849474 w 1849474"/>
                <a:gd name="connsiteY4" fmla="*/ 452118 h 904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9474" h="904235">
                  <a:moveTo>
                    <a:pt x="1586956" y="0"/>
                  </a:moveTo>
                  <a:lnTo>
                    <a:pt x="0" y="0"/>
                  </a:lnTo>
                  <a:lnTo>
                    <a:pt x="0" y="904235"/>
                  </a:lnTo>
                  <a:lnTo>
                    <a:pt x="1586956" y="904235"/>
                  </a:lnTo>
                  <a:lnTo>
                    <a:pt x="1849474" y="45211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7738681" y="2428418"/>
              <a:ext cx="447715" cy="377338"/>
              <a:chOff x="3526102" y="915987"/>
              <a:chExt cx="560236" cy="472172"/>
            </a:xfrm>
            <a:solidFill>
              <a:srgbClr val="4C4B50"/>
            </a:solidFill>
            <a:effectLst/>
          </p:grpSpPr>
          <p:sp>
            <p:nvSpPr>
              <p:cNvPr id="39" name="Freeform 5"/>
              <p:cNvSpPr/>
              <p:nvPr/>
            </p:nvSpPr>
            <p:spPr bwMode="auto">
              <a:xfrm>
                <a:off x="3526102" y="992809"/>
                <a:ext cx="370992" cy="249202"/>
              </a:xfrm>
              <a:custGeom>
                <a:avLst/>
                <a:gdLst>
                  <a:gd name="T0" fmla="*/ 594 w 594"/>
                  <a:gd name="T1" fmla="*/ 0 h 399"/>
                  <a:gd name="T2" fmla="*/ 0 w 594"/>
                  <a:gd name="T3" fmla="*/ 82 h 399"/>
                  <a:gd name="T4" fmla="*/ 59 w 594"/>
                  <a:gd name="T5" fmla="*/ 399 h 399"/>
                  <a:gd name="T6" fmla="*/ 454 w 594"/>
                  <a:gd name="T7" fmla="*/ 399 h 399"/>
                  <a:gd name="T8" fmla="*/ 594 w 594"/>
                  <a:gd name="T9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4" h="399">
                    <a:moveTo>
                      <a:pt x="594" y="0"/>
                    </a:moveTo>
                    <a:lnTo>
                      <a:pt x="0" y="82"/>
                    </a:lnTo>
                    <a:lnTo>
                      <a:pt x="59" y="399"/>
                    </a:lnTo>
                    <a:lnTo>
                      <a:pt x="454" y="399"/>
                    </a:lnTo>
                    <a:lnTo>
                      <a:pt x="59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 6"/>
              <p:cNvSpPr/>
              <p:nvPr/>
            </p:nvSpPr>
            <p:spPr bwMode="auto">
              <a:xfrm>
                <a:off x="3569197" y="915987"/>
                <a:ext cx="517141" cy="382234"/>
              </a:xfrm>
              <a:custGeom>
                <a:avLst/>
                <a:gdLst>
                  <a:gd name="T0" fmla="*/ 339 w 350"/>
                  <a:gd name="T1" fmla="*/ 0 h 259"/>
                  <a:gd name="T2" fmla="*/ 271 w 350"/>
                  <a:gd name="T3" fmla="*/ 0 h 259"/>
                  <a:gd name="T4" fmla="*/ 271 w 350"/>
                  <a:gd name="T5" fmla="*/ 0 h 259"/>
                  <a:gd name="T6" fmla="*/ 269 w 350"/>
                  <a:gd name="T7" fmla="*/ 1 h 259"/>
                  <a:gd name="T8" fmla="*/ 267 w 350"/>
                  <a:gd name="T9" fmla="*/ 1 h 259"/>
                  <a:gd name="T10" fmla="*/ 265 w 350"/>
                  <a:gd name="T11" fmla="*/ 2 h 259"/>
                  <a:gd name="T12" fmla="*/ 264 w 350"/>
                  <a:gd name="T13" fmla="*/ 3 h 259"/>
                  <a:gd name="T14" fmla="*/ 263 w 350"/>
                  <a:gd name="T15" fmla="*/ 5 h 259"/>
                  <a:gd name="T16" fmla="*/ 261 w 350"/>
                  <a:gd name="T17" fmla="*/ 7 h 259"/>
                  <a:gd name="T18" fmla="*/ 261 w 350"/>
                  <a:gd name="T19" fmla="*/ 7 h 259"/>
                  <a:gd name="T20" fmla="*/ 176 w 350"/>
                  <a:gd name="T21" fmla="*/ 238 h 259"/>
                  <a:gd name="T22" fmla="*/ 10 w 350"/>
                  <a:gd name="T23" fmla="*/ 238 h 259"/>
                  <a:gd name="T24" fmla="*/ 0 w 350"/>
                  <a:gd name="T25" fmla="*/ 248 h 259"/>
                  <a:gd name="T26" fmla="*/ 10 w 350"/>
                  <a:gd name="T27" fmla="*/ 259 h 259"/>
                  <a:gd name="T28" fmla="*/ 184 w 350"/>
                  <a:gd name="T29" fmla="*/ 259 h 259"/>
                  <a:gd name="T30" fmla="*/ 187 w 350"/>
                  <a:gd name="T31" fmla="*/ 258 h 259"/>
                  <a:gd name="T32" fmla="*/ 188 w 350"/>
                  <a:gd name="T33" fmla="*/ 258 h 259"/>
                  <a:gd name="T34" fmla="*/ 191 w 350"/>
                  <a:gd name="T35" fmla="*/ 256 h 259"/>
                  <a:gd name="T36" fmla="*/ 191 w 350"/>
                  <a:gd name="T37" fmla="*/ 255 h 259"/>
                  <a:gd name="T38" fmla="*/ 193 w 350"/>
                  <a:gd name="T39" fmla="*/ 253 h 259"/>
                  <a:gd name="T40" fmla="*/ 194 w 350"/>
                  <a:gd name="T41" fmla="*/ 252 h 259"/>
                  <a:gd name="T42" fmla="*/ 194 w 350"/>
                  <a:gd name="T43" fmla="*/ 252 h 259"/>
                  <a:gd name="T44" fmla="*/ 279 w 350"/>
                  <a:gd name="T45" fmla="*/ 21 h 259"/>
                  <a:gd name="T46" fmla="*/ 339 w 350"/>
                  <a:gd name="T47" fmla="*/ 21 h 259"/>
                  <a:gd name="T48" fmla="*/ 350 w 350"/>
                  <a:gd name="T49" fmla="*/ 11 h 259"/>
                  <a:gd name="T50" fmla="*/ 339 w 350"/>
                  <a:gd name="T51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0" h="259">
                    <a:moveTo>
                      <a:pt x="339" y="0"/>
                    </a:moveTo>
                    <a:cubicBezTo>
                      <a:pt x="271" y="0"/>
                      <a:pt x="271" y="0"/>
                      <a:pt x="271" y="0"/>
                    </a:cubicBezTo>
                    <a:cubicBezTo>
                      <a:pt x="271" y="0"/>
                      <a:pt x="271" y="0"/>
                      <a:pt x="271" y="0"/>
                    </a:cubicBezTo>
                    <a:cubicBezTo>
                      <a:pt x="270" y="0"/>
                      <a:pt x="269" y="1"/>
                      <a:pt x="269" y="1"/>
                    </a:cubicBezTo>
                    <a:cubicBezTo>
                      <a:pt x="268" y="1"/>
                      <a:pt x="267" y="1"/>
                      <a:pt x="267" y="1"/>
                    </a:cubicBezTo>
                    <a:cubicBezTo>
                      <a:pt x="266" y="1"/>
                      <a:pt x="266" y="2"/>
                      <a:pt x="265" y="2"/>
                    </a:cubicBezTo>
                    <a:cubicBezTo>
                      <a:pt x="265" y="3"/>
                      <a:pt x="264" y="3"/>
                      <a:pt x="264" y="3"/>
                    </a:cubicBezTo>
                    <a:cubicBezTo>
                      <a:pt x="263" y="4"/>
                      <a:pt x="263" y="4"/>
                      <a:pt x="263" y="5"/>
                    </a:cubicBezTo>
                    <a:cubicBezTo>
                      <a:pt x="262" y="6"/>
                      <a:pt x="262" y="6"/>
                      <a:pt x="261" y="7"/>
                    </a:cubicBezTo>
                    <a:cubicBezTo>
                      <a:pt x="261" y="7"/>
                      <a:pt x="261" y="7"/>
                      <a:pt x="261" y="7"/>
                    </a:cubicBezTo>
                    <a:cubicBezTo>
                      <a:pt x="176" y="238"/>
                      <a:pt x="176" y="238"/>
                      <a:pt x="176" y="238"/>
                    </a:cubicBezTo>
                    <a:cubicBezTo>
                      <a:pt x="10" y="238"/>
                      <a:pt x="10" y="238"/>
                      <a:pt x="10" y="238"/>
                    </a:cubicBezTo>
                    <a:cubicBezTo>
                      <a:pt x="4" y="238"/>
                      <a:pt x="0" y="243"/>
                      <a:pt x="0" y="248"/>
                    </a:cubicBezTo>
                    <a:cubicBezTo>
                      <a:pt x="0" y="254"/>
                      <a:pt x="4" y="259"/>
                      <a:pt x="10" y="259"/>
                    </a:cubicBezTo>
                    <a:cubicBezTo>
                      <a:pt x="184" y="259"/>
                      <a:pt x="184" y="259"/>
                      <a:pt x="184" y="259"/>
                    </a:cubicBezTo>
                    <a:cubicBezTo>
                      <a:pt x="185" y="259"/>
                      <a:pt x="186" y="259"/>
                      <a:pt x="187" y="258"/>
                    </a:cubicBezTo>
                    <a:cubicBezTo>
                      <a:pt x="188" y="258"/>
                      <a:pt x="188" y="258"/>
                      <a:pt x="188" y="258"/>
                    </a:cubicBezTo>
                    <a:cubicBezTo>
                      <a:pt x="189" y="257"/>
                      <a:pt x="190" y="257"/>
                      <a:pt x="191" y="256"/>
                    </a:cubicBezTo>
                    <a:cubicBezTo>
                      <a:pt x="191" y="256"/>
                      <a:pt x="191" y="256"/>
                      <a:pt x="191" y="255"/>
                    </a:cubicBezTo>
                    <a:cubicBezTo>
                      <a:pt x="192" y="255"/>
                      <a:pt x="193" y="254"/>
                      <a:pt x="193" y="253"/>
                    </a:cubicBezTo>
                    <a:cubicBezTo>
                      <a:pt x="193" y="253"/>
                      <a:pt x="193" y="253"/>
                      <a:pt x="194" y="252"/>
                    </a:cubicBezTo>
                    <a:cubicBezTo>
                      <a:pt x="194" y="252"/>
                      <a:pt x="194" y="252"/>
                      <a:pt x="194" y="252"/>
                    </a:cubicBezTo>
                    <a:cubicBezTo>
                      <a:pt x="279" y="21"/>
                      <a:pt x="279" y="21"/>
                      <a:pt x="279" y="21"/>
                    </a:cubicBezTo>
                    <a:cubicBezTo>
                      <a:pt x="339" y="21"/>
                      <a:pt x="339" y="21"/>
                      <a:pt x="339" y="21"/>
                    </a:cubicBezTo>
                    <a:cubicBezTo>
                      <a:pt x="345" y="21"/>
                      <a:pt x="350" y="17"/>
                      <a:pt x="350" y="11"/>
                    </a:cubicBezTo>
                    <a:cubicBezTo>
                      <a:pt x="350" y="5"/>
                      <a:pt x="345" y="0"/>
                      <a:pt x="3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Oval 7"/>
              <p:cNvSpPr>
                <a:spLocks noChangeArrowheads="1"/>
              </p:cNvSpPr>
              <p:nvPr/>
            </p:nvSpPr>
            <p:spPr bwMode="auto">
              <a:xfrm>
                <a:off x="3586685" y="1317583"/>
                <a:ext cx="71201" cy="705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Oval 8"/>
              <p:cNvSpPr>
                <a:spLocks noChangeArrowheads="1"/>
              </p:cNvSpPr>
              <p:nvPr/>
            </p:nvSpPr>
            <p:spPr bwMode="auto">
              <a:xfrm>
                <a:off x="3772805" y="1317583"/>
                <a:ext cx="71201" cy="705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3" name="组合 42" descr="e7d195523061f1c0deeec63e560781cfd59afb0ea006f2a87ABB68BF51EA6619813959095094C18C62A12F549504892A4AAA8C1554C6663626E05CA27F281A14E6983772AFC3FB97135759321DEA3D703E9D8D869A2273EE15F7786D4E56DEDED63BD2F10CB6E5D04823C28859D9FF914F3D5DCF4D261CEE3DCEEE1F386CCDE622CCBB2A0B57F7630BB2477A5288500F"/>
            <p:cNvGrpSpPr/>
            <p:nvPr/>
          </p:nvGrpSpPr>
          <p:grpSpPr>
            <a:xfrm>
              <a:off x="7995087" y="2196689"/>
              <a:ext cx="3051198" cy="3662071"/>
              <a:chOff x="3553716" y="2443432"/>
              <a:chExt cx="3051198" cy="3662071"/>
            </a:xfrm>
          </p:grpSpPr>
          <p:sp>
            <p:nvSpPr>
              <p:cNvPr id="44" name="任意多边形 43"/>
              <p:cNvSpPr>
                <a:spLocks noChangeAspect="1"/>
              </p:cNvSpPr>
              <p:nvPr/>
            </p:nvSpPr>
            <p:spPr>
              <a:xfrm>
                <a:off x="3553716" y="2443432"/>
                <a:ext cx="3051198" cy="3662071"/>
              </a:xfrm>
              <a:custGeom>
                <a:avLst/>
                <a:gdLst>
                  <a:gd name="connsiteX0" fmla="*/ 927198 w 3051198"/>
                  <a:gd name="connsiteY0" fmla="*/ 0 h 3662071"/>
                  <a:gd name="connsiteX1" fmla="*/ 3051198 w 3051198"/>
                  <a:gd name="connsiteY1" fmla="*/ 3662071 h 3662071"/>
                  <a:gd name="connsiteX2" fmla="*/ 2059293 w 3051198"/>
                  <a:gd name="connsiteY2" fmla="*/ 3662071 h 3662071"/>
                  <a:gd name="connsiteX3" fmla="*/ 431246 w 3051198"/>
                  <a:gd name="connsiteY3" fmla="*/ 855092 h 3662071"/>
                  <a:gd name="connsiteX4" fmla="*/ 1 w 3051198"/>
                  <a:gd name="connsiteY4" fmla="*/ 1598618 h 3662071"/>
                  <a:gd name="connsiteX5" fmla="*/ 0 w 3051198"/>
                  <a:gd name="connsiteY5" fmla="*/ 1598618 h 3662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51198" h="3662071">
                    <a:moveTo>
                      <a:pt x="927198" y="0"/>
                    </a:moveTo>
                    <a:lnTo>
                      <a:pt x="3051198" y="3662071"/>
                    </a:lnTo>
                    <a:lnTo>
                      <a:pt x="2059293" y="3662071"/>
                    </a:lnTo>
                    <a:lnTo>
                      <a:pt x="431246" y="855092"/>
                    </a:lnTo>
                    <a:lnTo>
                      <a:pt x="1" y="1598618"/>
                    </a:lnTo>
                    <a:lnTo>
                      <a:pt x="0" y="1598618"/>
                    </a:lnTo>
                    <a:close/>
                  </a:path>
                </a:pathLst>
              </a:custGeom>
              <a:solidFill>
                <a:srgbClr val="005C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3941045" y="2901823"/>
                <a:ext cx="841897" cy="523220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04</a:t>
                </a:r>
                <a:endParaRPr lang="en-US" altLang="zh-CN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6" name="组合 45" descr="e7d195523061f1c0deeec63e560781cfd59afb0ea006f2a87ABB68BF51EA6619813959095094C18C62A12F549504892A4AAA8C1554C6663626E05CA27F281A14E6983772AFC3FB97135759321DEA3D703E9D8D869A2273EE15F7786D4E56DEDED63BD2F10CB6E5D04823C28859D9FF914F3D5DCF4D261CEE3DCEEE1F386CCDE622CCBB2A0B57F7630BB2477A5288500F"/>
            <p:cNvGrpSpPr/>
            <p:nvPr/>
          </p:nvGrpSpPr>
          <p:grpSpPr>
            <a:xfrm>
              <a:off x="7399157" y="3051781"/>
              <a:ext cx="2655223" cy="2806980"/>
              <a:chOff x="2957786" y="3298524"/>
              <a:chExt cx="2655223" cy="2806980"/>
            </a:xfrm>
          </p:grpSpPr>
          <p:sp>
            <p:nvSpPr>
              <p:cNvPr id="47" name="任意多边形 46"/>
              <p:cNvSpPr/>
              <p:nvPr/>
            </p:nvSpPr>
            <p:spPr>
              <a:xfrm>
                <a:off x="2957786" y="3298524"/>
                <a:ext cx="2655223" cy="2806980"/>
              </a:xfrm>
              <a:custGeom>
                <a:avLst/>
                <a:gdLst>
                  <a:gd name="connsiteX0" fmla="*/ 1027176 w 2655223"/>
                  <a:gd name="connsiteY0" fmla="*/ 0 h 2806980"/>
                  <a:gd name="connsiteX1" fmla="*/ 2655223 w 2655223"/>
                  <a:gd name="connsiteY1" fmla="*/ 2806980 h 2806980"/>
                  <a:gd name="connsiteX2" fmla="*/ 1572011 w 2655223"/>
                  <a:gd name="connsiteY2" fmla="*/ 2806980 h 2806980"/>
                  <a:gd name="connsiteX3" fmla="*/ 485570 w 2655223"/>
                  <a:gd name="connsiteY3" fmla="*/ 933804 h 2806980"/>
                  <a:gd name="connsiteX4" fmla="*/ 1 w 2655223"/>
                  <a:gd name="connsiteY4" fmla="*/ 1770993 h 2806980"/>
                  <a:gd name="connsiteX5" fmla="*/ 0 w 2655223"/>
                  <a:gd name="connsiteY5" fmla="*/ 1770993 h 2806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55223" h="2806980">
                    <a:moveTo>
                      <a:pt x="1027176" y="0"/>
                    </a:moveTo>
                    <a:lnTo>
                      <a:pt x="2655223" y="2806980"/>
                    </a:lnTo>
                    <a:lnTo>
                      <a:pt x="1572011" y="2806980"/>
                    </a:lnTo>
                    <a:lnTo>
                      <a:pt x="485570" y="933804"/>
                    </a:lnTo>
                    <a:lnTo>
                      <a:pt x="1" y="1770993"/>
                    </a:lnTo>
                    <a:lnTo>
                      <a:pt x="0" y="177099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文本框 47"/>
              <p:cNvSpPr txBox="1"/>
              <p:nvPr/>
            </p:nvSpPr>
            <p:spPr>
              <a:xfrm>
                <a:off x="3445740" y="3883303"/>
                <a:ext cx="841897" cy="523220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03</a:t>
                </a:r>
                <a:endParaRPr lang="en-US" altLang="zh-CN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9" name="组合 48" descr="e7d195523061f1c0deeec63e560781cfd59afb0ea006f2a87ABB68BF51EA6619813959095094C18C62A12F549504892A4AAA8C1554C6663626E05CA27F281A14E6983772AFC3FB97135759321DEA3D703E9D8D869A2273EE15F7786D4E56DEDED63BD2F10CB6E5D04823C28859D9FF914F3D5DCF4D261CEE3DCEEE1F386CCDE622CCBB2A0B57F7630BB2477A5288500F"/>
            <p:cNvGrpSpPr/>
            <p:nvPr/>
          </p:nvGrpSpPr>
          <p:grpSpPr>
            <a:xfrm>
              <a:off x="7308943" y="3985585"/>
              <a:ext cx="1674926" cy="1873176"/>
              <a:chOff x="2854872" y="4232328"/>
              <a:chExt cx="1674926" cy="1873176"/>
            </a:xfrm>
          </p:grpSpPr>
          <p:sp>
            <p:nvSpPr>
              <p:cNvPr id="50" name="任意多边形 49"/>
              <p:cNvSpPr/>
              <p:nvPr/>
            </p:nvSpPr>
            <p:spPr>
              <a:xfrm>
                <a:off x="2904537" y="4232328"/>
                <a:ext cx="1625261" cy="1873176"/>
              </a:xfrm>
              <a:custGeom>
                <a:avLst/>
                <a:gdLst>
                  <a:gd name="connsiteX0" fmla="*/ 538820 w 1625261"/>
                  <a:gd name="connsiteY0" fmla="*/ 0 h 1873176"/>
                  <a:gd name="connsiteX1" fmla="*/ 1625261 w 1625261"/>
                  <a:gd name="connsiteY1" fmla="*/ 1873176 h 1873176"/>
                  <a:gd name="connsiteX2" fmla="*/ 547622 w 1625261"/>
                  <a:gd name="connsiteY2" fmla="*/ 1873176 h 1873176"/>
                  <a:gd name="connsiteX3" fmla="*/ 547622 w 1625261"/>
                  <a:gd name="connsiteY3" fmla="*/ 1873175 h 1873176"/>
                  <a:gd name="connsiteX4" fmla="*/ 556116 w 1625261"/>
                  <a:gd name="connsiteY4" fmla="*/ 1873175 h 1873176"/>
                  <a:gd name="connsiteX5" fmla="*/ 9552 w 1625261"/>
                  <a:gd name="connsiteY5" fmla="*/ 930822 h 1873176"/>
                  <a:gd name="connsiteX6" fmla="*/ 5305 w 1625261"/>
                  <a:gd name="connsiteY6" fmla="*/ 938146 h 1873176"/>
                  <a:gd name="connsiteX7" fmla="*/ 0 w 1625261"/>
                  <a:gd name="connsiteY7" fmla="*/ 929000 h 1873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25261" h="1873176">
                    <a:moveTo>
                      <a:pt x="538820" y="0"/>
                    </a:moveTo>
                    <a:lnTo>
                      <a:pt x="1625261" y="1873176"/>
                    </a:lnTo>
                    <a:lnTo>
                      <a:pt x="547622" y="1873176"/>
                    </a:lnTo>
                    <a:lnTo>
                      <a:pt x="547622" y="1873175"/>
                    </a:lnTo>
                    <a:lnTo>
                      <a:pt x="556116" y="1873175"/>
                    </a:lnTo>
                    <a:lnTo>
                      <a:pt x="9552" y="930822"/>
                    </a:lnTo>
                    <a:lnTo>
                      <a:pt x="5305" y="938146"/>
                    </a:lnTo>
                    <a:lnTo>
                      <a:pt x="0" y="929000"/>
                    </a:lnTo>
                    <a:close/>
                  </a:path>
                </a:pathLst>
              </a:custGeom>
              <a:solidFill>
                <a:srgbClr val="005C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2854872" y="4794886"/>
                <a:ext cx="870751" cy="584775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2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</a:t>
                </a:r>
                <a:r>
                  <a:rPr lang="en-US" altLang="zh-CN" sz="28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en-US" altLang="zh-CN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2" name="组合 51" descr="e7d195523061f1c0deeec63e560781cfd59afb0ea006f2a87ABB68BF51EA6619813959095094C18C62A12F549504892A4AAA8C1554C6663626E05CA27F281A14E6983772AFC3FB97135759321DEA3D703E9D8D869A2273EE15F7786D4E56DEDED63BD2F10CB6E5D04823C28859D9FF914F3D5DCF4D261CEE3DCEEE1F386CCDE622CCBB2A0B57F7630BB2477A5288500F"/>
            <p:cNvGrpSpPr/>
            <p:nvPr/>
          </p:nvGrpSpPr>
          <p:grpSpPr>
            <a:xfrm>
              <a:off x="6810367" y="4902118"/>
              <a:ext cx="1108727" cy="955800"/>
              <a:chOff x="2367523" y="5163150"/>
              <a:chExt cx="1093129" cy="942353"/>
            </a:xfrm>
          </p:grpSpPr>
          <p:sp>
            <p:nvSpPr>
              <p:cNvPr id="53" name="等腰三角形 52"/>
              <p:cNvSpPr/>
              <p:nvPr/>
            </p:nvSpPr>
            <p:spPr>
              <a:xfrm>
                <a:off x="2367523" y="5163150"/>
                <a:ext cx="1093129" cy="942353"/>
              </a:xfrm>
              <a:prstGeom prst="triangl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文本框 53"/>
              <p:cNvSpPr txBox="1"/>
              <p:nvPr/>
            </p:nvSpPr>
            <p:spPr>
              <a:xfrm>
                <a:off x="2371197" y="5552309"/>
                <a:ext cx="841897" cy="523220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01</a:t>
                </a:r>
                <a:endParaRPr lang="en-US" altLang="zh-CN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4034675" y="1893249"/>
            <a:ext cx="2816455" cy="929437"/>
            <a:chOff x="1082888" y="2196143"/>
            <a:chExt cx="2816455" cy="929437"/>
          </a:xfrm>
        </p:grpSpPr>
        <p:sp>
          <p:nvSpPr>
            <p:cNvPr id="60" name="矩形 59"/>
            <p:cNvSpPr/>
            <p:nvPr/>
          </p:nvSpPr>
          <p:spPr>
            <a:xfrm>
              <a:off x="1082888" y="2479253"/>
              <a:ext cx="281645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278395" y="2196143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3112525" y="2919676"/>
            <a:ext cx="2816455" cy="929437"/>
            <a:chOff x="1082888" y="2196143"/>
            <a:chExt cx="2816455" cy="929437"/>
          </a:xfrm>
        </p:grpSpPr>
        <p:sp>
          <p:nvSpPr>
            <p:cNvPr id="75" name="矩形 74"/>
            <p:cNvSpPr/>
            <p:nvPr/>
          </p:nvSpPr>
          <p:spPr>
            <a:xfrm>
              <a:off x="1082888" y="2479253"/>
              <a:ext cx="281645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278395" y="2196143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2190376" y="3946103"/>
            <a:ext cx="2816455" cy="929437"/>
            <a:chOff x="1082888" y="2196143"/>
            <a:chExt cx="2816455" cy="929437"/>
          </a:xfrm>
        </p:grpSpPr>
        <p:sp>
          <p:nvSpPr>
            <p:cNvPr id="78" name="矩形 77"/>
            <p:cNvSpPr/>
            <p:nvPr/>
          </p:nvSpPr>
          <p:spPr>
            <a:xfrm>
              <a:off x="1082888" y="2479253"/>
              <a:ext cx="281645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2278395" y="2196143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268227" y="4972531"/>
            <a:ext cx="2816455" cy="929437"/>
            <a:chOff x="1082888" y="2196143"/>
            <a:chExt cx="2816455" cy="929437"/>
          </a:xfrm>
        </p:grpSpPr>
        <p:sp>
          <p:nvSpPr>
            <p:cNvPr id="81" name="矩形 80"/>
            <p:cNvSpPr/>
            <p:nvPr/>
          </p:nvSpPr>
          <p:spPr>
            <a:xfrm>
              <a:off x="1082888" y="2479253"/>
              <a:ext cx="2816455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278395" y="2196143"/>
              <a:ext cx="1620948" cy="338550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62" name="直接连接符 61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811962" y="300264"/>
            <a:ext cx="3112006" cy="523220"/>
            <a:chOff x="811962" y="300264"/>
            <a:chExt cx="3112006" cy="523220"/>
          </a:xfrm>
        </p:grpSpPr>
        <p:sp>
          <p:nvSpPr>
            <p:cNvPr id="65" name="圆角矩形 64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1"/>
            <p:cNvSpPr>
              <a:spLocks noChangeArrowheads="1"/>
            </p:cNvSpPr>
            <p:nvPr/>
          </p:nvSpPr>
          <p:spPr bwMode="auto">
            <a:xfrm>
              <a:off x="811962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五、结论与建议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5281613" y="1559634"/>
            <a:ext cx="1628775" cy="1365249"/>
            <a:chOff x="3256766" y="925169"/>
            <a:chExt cx="1628775" cy="1365249"/>
          </a:xfrm>
        </p:grpSpPr>
        <p:sp>
          <p:nvSpPr>
            <p:cNvPr id="48" name="Rectangle 10"/>
            <p:cNvSpPr>
              <a:spLocks noChangeArrowheads="1"/>
            </p:cNvSpPr>
            <p:nvPr/>
          </p:nvSpPr>
          <p:spPr bwMode="auto">
            <a:xfrm>
              <a:off x="3694916" y="2142781"/>
              <a:ext cx="752475" cy="147637"/>
            </a:xfrm>
            <a:prstGeom prst="rect">
              <a:avLst/>
            </a:prstGeom>
            <a:solidFill>
              <a:srgbClr val="005CA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1"/>
            <p:cNvSpPr>
              <a:spLocks noEditPoints="1"/>
            </p:cNvSpPr>
            <p:nvPr/>
          </p:nvSpPr>
          <p:spPr bwMode="auto">
            <a:xfrm>
              <a:off x="4334678" y="1183931"/>
              <a:ext cx="506413" cy="677862"/>
            </a:xfrm>
            <a:custGeom>
              <a:avLst/>
              <a:gdLst>
                <a:gd name="T0" fmla="*/ 156 w 319"/>
                <a:gd name="T1" fmla="*/ 0 h 427"/>
                <a:gd name="T2" fmla="*/ 71 w 319"/>
                <a:gd name="T3" fmla="*/ 221 h 427"/>
                <a:gd name="T4" fmla="*/ 0 w 319"/>
                <a:gd name="T5" fmla="*/ 420 h 427"/>
                <a:gd name="T6" fmla="*/ 156 w 319"/>
                <a:gd name="T7" fmla="*/ 427 h 427"/>
                <a:gd name="T8" fmla="*/ 156 w 319"/>
                <a:gd name="T9" fmla="*/ 427 h 427"/>
                <a:gd name="T10" fmla="*/ 319 w 319"/>
                <a:gd name="T11" fmla="*/ 420 h 427"/>
                <a:gd name="T12" fmla="*/ 241 w 319"/>
                <a:gd name="T13" fmla="*/ 221 h 427"/>
                <a:gd name="T14" fmla="*/ 156 w 319"/>
                <a:gd name="T15" fmla="*/ 0 h 427"/>
                <a:gd name="T16" fmla="*/ 156 w 319"/>
                <a:gd name="T17" fmla="*/ 405 h 427"/>
                <a:gd name="T18" fmla="*/ 29 w 319"/>
                <a:gd name="T19" fmla="*/ 398 h 427"/>
                <a:gd name="T20" fmla="*/ 92 w 319"/>
                <a:gd name="T21" fmla="*/ 228 h 427"/>
                <a:gd name="T22" fmla="*/ 156 w 319"/>
                <a:gd name="T23" fmla="*/ 64 h 427"/>
                <a:gd name="T24" fmla="*/ 220 w 319"/>
                <a:gd name="T25" fmla="*/ 228 h 427"/>
                <a:gd name="T26" fmla="*/ 290 w 319"/>
                <a:gd name="T27" fmla="*/ 398 h 427"/>
                <a:gd name="T28" fmla="*/ 156 w 319"/>
                <a:gd name="T29" fmla="*/ 40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9" h="427">
                  <a:moveTo>
                    <a:pt x="156" y="0"/>
                  </a:moveTo>
                  <a:lnTo>
                    <a:pt x="71" y="221"/>
                  </a:lnTo>
                  <a:lnTo>
                    <a:pt x="0" y="420"/>
                  </a:lnTo>
                  <a:lnTo>
                    <a:pt x="156" y="427"/>
                  </a:lnTo>
                  <a:lnTo>
                    <a:pt x="156" y="427"/>
                  </a:lnTo>
                  <a:lnTo>
                    <a:pt x="319" y="420"/>
                  </a:lnTo>
                  <a:lnTo>
                    <a:pt x="241" y="221"/>
                  </a:lnTo>
                  <a:lnTo>
                    <a:pt x="156" y="0"/>
                  </a:lnTo>
                  <a:close/>
                  <a:moveTo>
                    <a:pt x="156" y="405"/>
                  </a:moveTo>
                  <a:lnTo>
                    <a:pt x="29" y="398"/>
                  </a:lnTo>
                  <a:lnTo>
                    <a:pt x="92" y="228"/>
                  </a:lnTo>
                  <a:lnTo>
                    <a:pt x="156" y="64"/>
                  </a:lnTo>
                  <a:lnTo>
                    <a:pt x="220" y="228"/>
                  </a:lnTo>
                  <a:lnTo>
                    <a:pt x="290" y="398"/>
                  </a:lnTo>
                  <a:lnTo>
                    <a:pt x="156" y="405"/>
                  </a:ln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2"/>
            <p:cNvSpPr>
              <a:spLocks noEditPoints="1"/>
            </p:cNvSpPr>
            <p:nvPr/>
          </p:nvSpPr>
          <p:spPr bwMode="auto">
            <a:xfrm>
              <a:off x="3301216" y="1183931"/>
              <a:ext cx="506413" cy="677862"/>
            </a:xfrm>
            <a:custGeom>
              <a:avLst/>
              <a:gdLst>
                <a:gd name="T0" fmla="*/ 163 w 319"/>
                <a:gd name="T1" fmla="*/ 0 h 427"/>
                <a:gd name="T2" fmla="*/ 78 w 319"/>
                <a:gd name="T3" fmla="*/ 221 h 427"/>
                <a:gd name="T4" fmla="*/ 0 w 319"/>
                <a:gd name="T5" fmla="*/ 420 h 427"/>
                <a:gd name="T6" fmla="*/ 163 w 319"/>
                <a:gd name="T7" fmla="*/ 427 h 427"/>
                <a:gd name="T8" fmla="*/ 163 w 319"/>
                <a:gd name="T9" fmla="*/ 427 h 427"/>
                <a:gd name="T10" fmla="*/ 319 w 319"/>
                <a:gd name="T11" fmla="*/ 420 h 427"/>
                <a:gd name="T12" fmla="*/ 248 w 319"/>
                <a:gd name="T13" fmla="*/ 221 h 427"/>
                <a:gd name="T14" fmla="*/ 163 w 319"/>
                <a:gd name="T15" fmla="*/ 0 h 427"/>
                <a:gd name="T16" fmla="*/ 163 w 319"/>
                <a:gd name="T17" fmla="*/ 405 h 427"/>
                <a:gd name="T18" fmla="*/ 29 w 319"/>
                <a:gd name="T19" fmla="*/ 398 h 427"/>
                <a:gd name="T20" fmla="*/ 99 w 319"/>
                <a:gd name="T21" fmla="*/ 228 h 427"/>
                <a:gd name="T22" fmla="*/ 163 w 319"/>
                <a:gd name="T23" fmla="*/ 64 h 427"/>
                <a:gd name="T24" fmla="*/ 227 w 319"/>
                <a:gd name="T25" fmla="*/ 228 h 427"/>
                <a:gd name="T26" fmla="*/ 290 w 319"/>
                <a:gd name="T27" fmla="*/ 398 h 427"/>
                <a:gd name="T28" fmla="*/ 163 w 319"/>
                <a:gd name="T29" fmla="*/ 40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9" h="427">
                  <a:moveTo>
                    <a:pt x="163" y="0"/>
                  </a:moveTo>
                  <a:lnTo>
                    <a:pt x="78" y="221"/>
                  </a:lnTo>
                  <a:lnTo>
                    <a:pt x="0" y="420"/>
                  </a:lnTo>
                  <a:lnTo>
                    <a:pt x="163" y="427"/>
                  </a:lnTo>
                  <a:lnTo>
                    <a:pt x="163" y="427"/>
                  </a:lnTo>
                  <a:lnTo>
                    <a:pt x="319" y="420"/>
                  </a:lnTo>
                  <a:lnTo>
                    <a:pt x="248" y="221"/>
                  </a:lnTo>
                  <a:lnTo>
                    <a:pt x="163" y="0"/>
                  </a:lnTo>
                  <a:close/>
                  <a:moveTo>
                    <a:pt x="163" y="405"/>
                  </a:moveTo>
                  <a:lnTo>
                    <a:pt x="29" y="398"/>
                  </a:lnTo>
                  <a:lnTo>
                    <a:pt x="99" y="228"/>
                  </a:lnTo>
                  <a:lnTo>
                    <a:pt x="163" y="64"/>
                  </a:lnTo>
                  <a:lnTo>
                    <a:pt x="227" y="228"/>
                  </a:lnTo>
                  <a:lnTo>
                    <a:pt x="290" y="398"/>
                  </a:lnTo>
                  <a:lnTo>
                    <a:pt x="163" y="405"/>
                  </a:ln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3"/>
            <p:cNvSpPr/>
            <p:nvPr/>
          </p:nvSpPr>
          <p:spPr bwMode="auto">
            <a:xfrm>
              <a:off x="3482191" y="925169"/>
              <a:ext cx="1166813" cy="1162050"/>
            </a:xfrm>
            <a:custGeom>
              <a:avLst/>
              <a:gdLst>
                <a:gd name="T0" fmla="*/ 735 w 735"/>
                <a:gd name="T1" fmla="*/ 149 h 732"/>
                <a:gd name="T2" fmla="*/ 410 w 735"/>
                <a:gd name="T3" fmla="*/ 199 h 732"/>
                <a:gd name="T4" fmla="*/ 410 w 735"/>
                <a:gd name="T5" fmla="*/ 0 h 732"/>
                <a:gd name="T6" fmla="*/ 332 w 735"/>
                <a:gd name="T7" fmla="*/ 0 h 732"/>
                <a:gd name="T8" fmla="*/ 332 w 735"/>
                <a:gd name="T9" fmla="*/ 206 h 732"/>
                <a:gd name="T10" fmla="*/ 0 w 735"/>
                <a:gd name="T11" fmla="*/ 156 h 732"/>
                <a:gd name="T12" fmla="*/ 332 w 735"/>
                <a:gd name="T13" fmla="*/ 291 h 732"/>
                <a:gd name="T14" fmla="*/ 332 w 735"/>
                <a:gd name="T15" fmla="*/ 661 h 732"/>
                <a:gd name="T16" fmla="*/ 247 w 735"/>
                <a:gd name="T17" fmla="*/ 661 h 732"/>
                <a:gd name="T18" fmla="*/ 247 w 735"/>
                <a:gd name="T19" fmla="*/ 732 h 732"/>
                <a:gd name="T20" fmla="*/ 502 w 735"/>
                <a:gd name="T21" fmla="*/ 732 h 732"/>
                <a:gd name="T22" fmla="*/ 502 w 735"/>
                <a:gd name="T23" fmla="*/ 661 h 732"/>
                <a:gd name="T24" fmla="*/ 410 w 735"/>
                <a:gd name="T25" fmla="*/ 661 h 732"/>
                <a:gd name="T26" fmla="*/ 410 w 735"/>
                <a:gd name="T27" fmla="*/ 291 h 732"/>
                <a:gd name="T28" fmla="*/ 735 w 735"/>
                <a:gd name="T29" fmla="*/ 149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5" h="732">
                  <a:moveTo>
                    <a:pt x="735" y="149"/>
                  </a:moveTo>
                  <a:lnTo>
                    <a:pt x="410" y="199"/>
                  </a:lnTo>
                  <a:lnTo>
                    <a:pt x="410" y="0"/>
                  </a:lnTo>
                  <a:lnTo>
                    <a:pt x="332" y="0"/>
                  </a:lnTo>
                  <a:lnTo>
                    <a:pt x="332" y="206"/>
                  </a:lnTo>
                  <a:lnTo>
                    <a:pt x="0" y="156"/>
                  </a:lnTo>
                  <a:lnTo>
                    <a:pt x="332" y="291"/>
                  </a:lnTo>
                  <a:lnTo>
                    <a:pt x="332" y="661"/>
                  </a:lnTo>
                  <a:lnTo>
                    <a:pt x="247" y="661"/>
                  </a:lnTo>
                  <a:lnTo>
                    <a:pt x="247" y="732"/>
                  </a:lnTo>
                  <a:lnTo>
                    <a:pt x="502" y="732"/>
                  </a:lnTo>
                  <a:lnTo>
                    <a:pt x="502" y="661"/>
                  </a:lnTo>
                  <a:lnTo>
                    <a:pt x="410" y="661"/>
                  </a:lnTo>
                  <a:lnTo>
                    <a:pt x="410" y="291"/>
                  </a:lnTo>
                  <a:lnTo>
                    <a:pt x="735" y="149"/>
                  </a:ln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Oval 14"/>
            <p:cNvSpPr>
              <a:spLocks noChangeArrowheads="1"/>
            </p:cNvSpPr>
            <p:nvPr/>
          </p:nvSpPr>
          <p:spPr bwMode="auto">
            <a:xfrm>
              <a:off x="3482191" y="1117256"/>
              <a:ext cx="157163" cy="179387"/>
            </a:xfrm>
            <a:prstGeom prst="ellipse">
              <a:avLst/>
            </a:prstGeom>
            <a:solidFill>
              <a:srgbClr val="005CA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Oval 15"/>
            <p:cNvSpPr>
              <a:spLocks noChangeArrowheads="1"/>
            </p:cNvSpPr>
            <p:nvPr/>
          </p:nvSpPr>
          <p:spPr bwMode="auto">
            <a:xfrm>
              <a:off x="4502953" y="1093443"/>
              <a:ext cx="158750" cy="180975"/>
            </a:xfrm>
            <a:prstGeom prst="ellipse">
              <a:avLst/>
            </a:prstGeom>
            <a:solidFill>
              <a:srgbClr val="005CA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6"/>
            <p:cNvSpPr/>
            <p:nvPr/>
          </p:nvSpPr>
          <p:spPr bwMode="auto">
            <a:xfrm>
              <a:off x="3256766" y="1804643"/>
              <a:ext cx="595313" cy="225425"/>
            </a:xfrm>
            <a:custGeom>
              <a:avLst/>
              <a:gdLst>
                <a:gd name="T0" fmla="*/ 27 w 53"/>
                <a:gd name="T1" fmla="*/ 20 h 20"/>
                <a:gd name="T2" fmla="*/ 53 w 53"/>
                <a:gd name="T3" fmla="*/ 0 h 20"/>
                <a:gd name="T4" fmla="*/ 0 w 53"/>
                <a:gd name="T5" fmla="*/ 0 h 20"/>
                <a:gd name="T6" fmla="*/ 27 w 53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0">
                  <a:moveTo>
                    <a:pt x="27" y="20"/>
                  </a:moveTo>
                  <a:cubicBezTo>
                    <a:pt x="41" y="20"/>
                    <a:pt x="53" y="11"/>
                    <a:pt x="5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12" y="20"/>
                    <a:pt x="27" y="20"/>
                  </a:cubicBez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7"/>
            <p:cNvSpPr/>
            <p:nvPr/>
          </p:nvSpPr>
          <p:spPr bwMode="auto">
            <a:xfrm>
              <a:off x="4290228" y="1804643"/>
              <a:ext cx="595313" cy="225425"/>
            </a:xfrm>
            <a:custGeom>
              <a:avLst/>
              <a:gdLst>
                <a:gd name="T0" fmla="*/ 26 w 53"/>
                <a:gd name="T1" fmla="*/ 20 h 20"/>
                <a:gd name="T2" fmla="*/ 53 w 53"/>
                <a:gd name="T3" fmla="*/ 0 h 20"/>
                <a:gd name="T4" fmla="*/ 0 w 53"/>
                <a:gd name="T5" fmla="*/ 0 h 20"/>
                <a:gd name="T6" fmla="*/ 26 w 53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0">
                  <a:moveTo>
                    <a:pt x="26" y="20"/>
                  </a:moveTo>
                  <a:cubicBezTo>
                    <a:pt x="41" y="20"/>
                    <a:pt x="53" y="11"/>
                    <a:pt x="5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12" y="20"/>
                    <a:pt x="26" y="20"/>
                  </a:cubicBez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7" name="文本框 56"/>
          <p:cNvSpPr txBox="1"/>
          <p:nvPr/>
        </p:nvSpPr>
        <p:spPr>
          <a:xfrm>
            <a:off x="4464787" y="3331207"/>
            <a:ext cx="3262423" cy="1015659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>
            <a:defPPr>
              <a:defRPr lang="zh-CN"/>
            </a:defPPr>
            <a:lvl1pPr>
              <a:defRPr sz="6000" b="1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文献综述</a:t>
            </a:r>
            <a:endParaRPr lang="zh-CN" altLang="en-US" dirty="0"/>
          </a:p>
        </p:txBody>
      </p:sp>
      <p:sp>
        <p:nvSpPr>
          <p:cNvPr id="58" name="矩形 57"/>
          <p:cNvSpPr/>
          <p:nvPr/>
        </p:nvSpPr>
        <p:spPr>
          <a:xfrm>
            <a:off x="5226213" y="4340645"/>
            <a:ext cx="1739571" cy="400105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Bibliography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7823200" y="3724153"/>
            <a:ext cx="4483099" cy="463214"/>
            <a:chOff x="743958" y="3475975"/>
            <a:chExt cx="753417" cy="0"/>
          </a:xfrm>
        </p:grpSpPr>
        <p:cxnSp>
          <p:nvCxnSpPr>
            <p:cNvPr id="63" name="直接连接符 62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组合 59"/>
          <p:cNvGrpSpPr/>
          <p:nvPr/>
        </p:nvGrpSpPr>
        <p:grpSpPr>
          <a:xfrm flipH="1">
            <a:off x="-139701" y="3718118"/>
            <a:ext cx="4483099" cy="463214"/>
            <a:chOff x="743958" y="3475975"/>
            <a:chExt cx="753417" cy="0"/>
          </a:xfrm>
        </p:grpSpPr>
        <p:cxnSp>
          <p:nvCxnSpPr>
            <p:cNvPr id="61" name="直接连接符 60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87004" y="1962877"/>
            <a:ext cx="2305670" cy="1537113"/>
          </a:xfrm>
          <a:prstGeom prst="roundRect">
            <a:avLst>
              <a:gd name="adj" fmla="val 0"/>
            </a:avLst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67370" y="1960965"/>
            <a:ext cx="2305670" cy="1537113"/>
          </a:xfrm>
          <a:prstGeom prst="roundRect">
            <a:avLst>
              <a:gd name="adj" fmla="val 0"/>
            </a:avLst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:\PPT加油\免版权\buildings-984195_960_720.jpg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3574" y="1960965"/>
            <a:ext cx="2305670" cy="1537113"/>
          </a:xfrm>
          <a:prstGeom prst="roundRect">
            <a:avLst>
              <a:gd name="adj" fmla="val 0"/>
            </a:avLst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组合 2"/>
          <p:cNvGrpSpPr/>
          <p:nvPr/>
        </p:nvGrpSpPr>
        <p:grpSpPr>
          <a:xfrm>
            <a:off x="0" y="4452664"/>
            <a:ext cx="12197892" cy="2418983"/>
            <a:chOff x="0" y="4452664"/>
            <a:chExt cx="12197892" cy="2418983"/>
          </a:xfrm>
        </p:grpSpPr>
        <p:sp>
          <p:nvSpPr>
            <p:cNvPr id="4" name="矩形 3"/>
            <p:cNvSpPr/>
            <p:nvPr/>
          </p:nvSpPr>
          <p:spPr>
            <a:xfrm>
              <a:off x="0" y="4452664"/>
              <a:ext cx="12197892" cy="2418983"/>
            </a:xfrm>
            <a:prstGeom prst="rect">
              <a:avLst/>
            </a:prstGeom>
            <a:solidFill>
              <a:srgbClr val="005CA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15"/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937894" y="4761185"/>
              <a:ext cx="10316212" cy="1576260"/>
              <a:chOff x="937894" y="4674100"/>
              <a:chExt cx="10316212" cy="1576260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937894" y="5226620"/>
                <a:ext cx="10316212" cy="1023740"/>
              </a:xfrm>
              <a:prstGeom prst="rect">
                <a:avLst/>
              </a:prstGeom>
            </p:spPr>
            <p:txBody>
              <a:bodyPr wrap="square" lIns="91438" tIns="45719" rIns="91438" bIns="45719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就是用来进行科学研究和描述科研成果的文章，简称之为论文。它既是探讨问题进行科学研究的一种手段，又是描述科研成果进行学术交流的一种工具。如学年论文、毕业论文、学位论文、科技论文、成果论文等，总称为论文。为了探讨和掌握论文的写作规律和特点，需要对论文进行分类</a:t>
                </a: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937894" y="4674100"/>
                <a:ext cx="2327820" cy="507829"/>
              </a:xfrm>
              <a:prstGeom prst="rect">
                <a:avLst/>
              </a:prstGeom>
            </p:spPr>
            <p:txBody>
              <a:bodyPr wrap="square" lIns="91438" tIns="45719" rIns="91438" bIns="45719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请在此输入标题</a:t>
                </a:r>
                <a:endPara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22" name="直接连接符 21"/>
              <p:cNvCxnSpPr/>
              <p:nvPr/>
            </p:nvCxnSpPr>
            <p:spPr>
              <a:xfrm>
                <a:off x="1030515" y="5196443"/>
                <a:ext cx="1785257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组合 1"/>
          <p:cNvGrpSpPr/>
          <p:nvPr/>
        </p:nvGrpSpPr>
        <p:grpSpPr>
          <a:xfrm>
            <a:off x="6190289" y="1962877"/>
            <a:ext cx="2327820" cy="1537113"/>
            <a:chOff x="6190289" y="1962877"/>
            <a:chExt cx="2327820" cy="1537113"/>
          </a:xfrm>
        </p:grpSpPr>
        <p:sp>
          <p:nvSpPr>
            <p:cNvPr id="8" name="圆角矩形 7"/>
            <p:cNvSpPr/>
            <p:nvPr/>
          </p:nvSpPr>
          <p:spPr>
            <a:xfrm>
              <a:off x="6190289" y="1962877"/>
              <a:ext cx="2305670" cy="1537113"/>
            </a:xfrm>
            <a:prstGeom prst="roundRect">
              <a:avLst>
                <a:gd name="adj" fmla="val 0"/>
              </a:avLst>
            </a:prstGeom>
            <a:solidFill>
              <a:srgbClr val="005CA7"/>
            </a:solidFill>
            <a:ln>
              <a:noFill/>
            </a:ln>
            <a:effectLst>
              <a:outerShdw blurRad="152400" dist="63500" dir="2700000" sx="101000" sy="101000" algn="tl" rotWithShape="0">
                <a:prstClr val="black">
                  <a:alpha val="2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015"/>
            </a:p>
          </p:txBody>
        </p:sp>
        <p:sp>
          <p:nvSpPr>
            <p:cNvPr id="24" name="矩形 23"/>
            <p:cNvSpPr/>
            <p:nvPr/>
          </p:nvSpPr>
          <p:spPr>
            <a:xfrm>
              <a:off x="6190289" y="2500068"/>
              <a:ext cx="2327820" cy="458906"/>
            </a:xfrm>
            <a:prstGeom prst="rect">
              <a:avLst/>
            </a:prstGeom>
          </p:spPr>
          <p:txBody>
            <a:bodyPr wrap="square" lIns="91438" tIns="45719" rIns="91438" bIns="45719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描述结论</a:t>
              </a:r>
              <a:endPara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7" name="直接连接符 16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30" name="圆角矩形 29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六、文献综述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492200" y="1323658"/>
            <a:ext cx="3719140" cy="5139596"/>
            <a:chOff x="492200" y="1323658"/>
            <a:chExt cx="3719140" cy="5139596"/>
          </a:xfrm>
        </p:grpSpPr>
        <p:sp>
          <p:nvSpPr>
            <p:cNvPr id="10" name="直角三角形 69"/>
            <p:cNvSpPr/>
            <p:nvPr/>
          </p:nvSpPr>
          <p:spPr>
            <a:xfrm rot="5400000" flipH="1">
              <a:off x="1605526" y="3857440"/>
              <a:ext cx="4693421" cy="518207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  <a:gd name="connsiteX0-17" fmla="*/ 174418 w 2267687"/>
                <a:gd name="connsiteY0-18" fmla="*/ 303531 h 303531"/>
                <a:gd name="connsiteX1-19" fmla="*/ 0 w 2267687"/>
                <a:gd name="connsiteY1-20" fmla="*/ 0 h 303531"/>
                <a:gd name="connsiteX2-21" fmla="*/ 2267687 w 2267687"/>
                <a:gd name="connsiteY2-22" fmla="*/ 290831 h 303531"/>
                <a:gd name="connsiteX3-23" fmla="*/ 174418 w 2267687"/>
                <a:gd name="connsiteY3-24" fmla="*/ 303531 h 303531"/>
                <a:gd name="connsiteX0-25" fmla="*/ 172657 w 2265926"/>
                <a:gd name="connsiteY0-26" fmla="*/ 316231 h 316231"/>
                <a:gd name="connsiteX1-27" fmla="*/ 0 w 2265926"/>
                <a:gd name="connsiteY1-28" fmla="*/ 0 h 316231"/>
                <a:gd name="connsiteX2-29" fmla="*/ 2265926 w 2265926"/>
                <a:gd name="connsiteY2-30" fmla="*/ 303531 h 316231"/>
                <a:gd name="connsiteX3-31" fmla="*/ 172657 w 2265926"/>
                <a:gd name="connsiteY3-32" fmla="*/ 316231 h 316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5926" h="316231">
                  <a:moveTo>
                    <a:pt x="172657" y="316231"/>
                  </a:moveTo>
                  <a:lnTo>
                    <a:pt x="0" y="0"/>
                  </a:lnTo>
                  <a:lnTo>
                    <a:pt x="2265926" y="303531"/>
                  </a:lnTo>
                  <a:lnTo>
                    <a:pt x="172657" y="3162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直角三角形 69"/>
            <p:cNvSpPr/>
            <p:nvPr/>
          </p:nvSpPr>
          <p:spPr>
            <a:xfrm flipH="1" flipV="1">
              <a:off x="492200" y="6074359"/>
              <a:ext cx="3716054" cy="334172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7687" h="290831">
                  <a:moveTo>
                    <a:pt x="273050" y="290831"/>
                  </a:moveTo>
                  <a:lnTo>
                    <a:pt x="0" y="0"/>
                  </a:lnTo>
                  <a:lnTo>
                    <a:pt x="2267687" y="290831"/>
                  </a:lnTo>
                  <a:lnTo>
                    <a:pt x="273050" y="2908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035984" y="2225645"/>
              <a:ext cx="2701329" cy="387790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ffectLst>
              <a:outerShdw blurRad="76200" dist="50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35984" y="2225645"/>
              <a:ext cx="2701329" cy="582162"/>
            </a:xfrm>
            <a:prstGeom prst="rect">
              <a:avLst/>
            </a:prstGeom>
            <a:solidFill>
              <a:srgbClr val="005CA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788983" y="1323658"/>
              <a:ext cx="1136932" cy="1334681"/>
              <a:chOff x="6591300" y="1966752"/>
              <a:chExt cx="830580" cy="975045"/>
            </a:xfrm>
          </p:grpSpPr>
          <p:sp>
            <p:nvSpPr>
              <p:cNvPr id="15" name="任意多边形 14"/>
              <p:cNvSpPr/>
              <p:nvPr/>
            </p:nvSpPr>
            <p:spPr>
              <a:xfrm>
                <a:off x="6591300" y="2484597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任意多边形 15"/>
              <p:cNvSpPr/>
              <p:nvPr/>
            </p:nvSpPr>
            <p:spPr>
              <a:xfrm>
                <a:off x="6790111" y="1966752"/>
                <a:ext cx="432956" cy="938372"/>
              </a:xfrm>
              <a:custGeom>
                <a:avLst/>
                <a:gdLst>
                  <a:gd name="connsiteX0" fmla="*/ 216478 w 432956"/>
                  <a:gd name="connsiteY0" fmla="*/ 0 h 938372"/>
                  <a:gd name="connsiteX1" fmla="*/ 432956 w 432956"/>
                  <a:gd name="connsiteY1" fmla="*/ 152400 h 938372"/>
                  <a:gd name="connsiteX2" fmla="*/ 369551 w 432956"/>
                  <a:gd name="connsiteY2" fmla="*/ 260163 h 938372"/>
                  <a:gd name="connsiteX3" fmla="*/ 309290 w 432956"/>
                  <a:gd name="connsiteY3" fmla="*/ 288766 h 938372"/>
                  <a:gd name="connsiteX4" fmla="*/ 318874 w 432956"/>
                  <a:gd name="connsiteY4" fmla="*/ 390981 h 938372"/>
                  <a:gd name="connsiteX5" fmla="*/ 391740 w 432956"/>
                  <a:gd name="connsiteY5" fmla="*/ 938372 h 938372"/>
                  <a:gd name="connsiteX6" fmla="*/ 41218 w 432956"/>
                  <a:gd name="connsiteY6" fmla="*/ 938372 h 938372"/>
                  <a:gd name="connsiteX7" fmla="*/ 113192 w 432956"/>
                  <a:gd name="connsiteY7" fmla="*/ 391428 h 938372"/>
                  <a:gd name="connsiteX8" fmla="*/ 123385 w 432956"/>
                  <a:gd name="connsiteY8" fmla="*/ 288632 h 938372"/>
                  <a:gd name="connsiteX9" fmla="*/ 63405 w 432956"/>
                  <a:gd name="connsiteY9" fmla="*/ 260163 h 938372"/>
                  <a:gd name="connsiteX10" fmla="*/ 0 w 432956"/>
                  <a:gd name="connsiteY10" fmla="*/ 152400 h 938372"/>
                  <a:gd name="connsiteX11" fmla="*/ 216478 w 432956"/>
                  <a:gd name="connsiteY11" fmla="*/ 0 h 938372"/>
                  <a:gd name="connsiteX0-1" fmla="*/ 216478 w 432956"/>
                  <a:gd name="connsiteY0-2" fmla="*/ 0 h 938372"/>
                  <a:gd name="connsiteX1-3" fmla="*/ 432956 w 432956"/>
                  <a:gd name="connsiteY1-4" fmla="*/ 152400 h 938372"/>
                  <a:gd name="connsiteX2-5" fmla="*/ 369551 w 432956"/>
                  <a:gd name="connsiteY2-6" fmla="*/ 260163 h 938372"/>
                  <a:gd name="connsiteX3-7" fmla="*/ 309290 w 432956"/>
                  <a:gd name="connsiteY3-8" fmla="*/ 288766 h 938372"/>
                  <a:gd name="connsiteX4-9" fmla="*/ 318874 w 432956"/>
                  <a:gd name="connsiteY4-10" fmla="*/ 390981 h 938372"/>
                  <a:gd name="connsiteX5-11" fmla="*/ 391740 w 432956"/>
                  <a:gd name="connsiteY5-12" fmla="*/ 938372 h 938372"/>
                  <a:gd name="connsiteX6-13" fmla="*/ 41218 w 432956"/>
                  <a:gd name="connsiteY6-14" fmla="*/ 938372 h 938372"/>
                  <a:gd name="connsiteX7-15" fmla="*/ 113192 w 432956"/>
                  <a:gd name="connsiteY7-16" fmla="*/ 391428 h 938372"/>
                  <a:gd name="connsiteX8-17" fmla="*/ 63405 w 432956"/>
                  <a:gd name="connsiteY8-18" fmla="*/ 260163 h 938372"/>
                  <a:gd name="connsiteX9-19" fmla="*/ 0 w 432956"/>
                  <a:gd name="connsiteY9-20" fmla="*/ 152400 h 938372"/>
                  <a:gd name="connsiteX10-21" fmla="*/ 216478 w 432956"/>
                  <a:gd name="connsiteY10-22" fmla="*/ 0 h 938372"/>
                  <a:gd name="connsiteX0-23" fmla="*/ 216478 w 432956"/>
                  <a:gd name="connsiteY0-24" fmla="*/ 0 h 938372"/>
                  <a:gd name="connsiteX1-25" fmla="*/ 432956 w 432956"/>
                  <a:gd name="connsiteY1-26" fmla="*/ 152400 h 938372"/>
                  <a:gd name="connsiteX2-27" fmla="*/ 369551 w 432956"/>
                  <a:gd name="connsiteY2-28" fmla="*/ 260163 h 938372"/>
                  <a:gd name="connsiteX3-29" fmla="*/ 309290 w 432956"/>
                  <a:gd name="connsiteY3-30" fmla="*/ 288766 h 938372"/>
                  <a:gd name="connsiteX4-31" fmla="*/ 318874 w 432956"/>
                  <a:gd name="connsiteY4-32" fmla="*/ 390981 h 938372"/>
                  <a:gd name="connsiteX5-33" fmla="*/ 391740 w 432956"/>
                  <a:gd name="connsiteY5-34" fmla="*/ 938372 h 938372"/>
                  <a:gd name="connsiteX6-35" fmla="*/ 41218 w 432956"/>
                  <a:gd name="connsiteY6-36" fmla="*/ 938372 h 938372"/>
                  <a:gd name="connsiteX7-37" fmla="*/ 113192 w 432956"/>
                  <a:gd name="connsiteY7-38" fmla="*/ 391428 h 938372"/>
                  <a:gd name="connsiteX8-39" fmla="*/ 63405 w 432956"/>
                  <a:gd name="connsiteY8-40" fmla="*/ 260163 h 938372"/>
                  <a:gd name="connsiteX9-41" fmla="*/ 0 w 432956"/>
                  <a:gd name="connsiteY9-42" fmla="*/ 152400 h 938372"/>
                  <a:gd name="connsiteX10-43" fmla="*/ 216478 w 432956"/>
                  <a:gd name="connsiteY10-44" fmla="*/ 0 h 938372"/>
                  <a:gd name="connsiteX0-45" fmla="*/ 216478 w 432956"/>
                  <a:gd name="connsiteY0-46" fmla="*/ 0 h 938372"/>
                  <a:gd name="connsiteX1-47" fmla="*/ 432956 w 432956"/>
                  <a:gd name="connsiteY1-48" fmla="*/ 152400 h 938372"/>
                  <a:gd name="connsiteX2-49" fmla="*/ 369551 w 432956"/>
                  <a:gd name="connsiteY2-50" fmla="*/ 260163 h 938372"/>
                  <a:gd name="connsiteX3-51" fmla="*/ 309290 w 432956"/>
                  <a:gd name="connsiteY3-52" fmla="*/ 288766 h 938372"/>
                  <a:gd name="connsiteX4-53" fmla="*/ 318874 w 432956"/>
                  <a:gd name="connsiteY4-54" fmla="*/ 390981 h 938372"/>
                  <a:gd name="connsiteX5-55" fmla="*/ 391740 w 432956"/>
                  <a:gd name="connsiteY5-56" fmla="*/ 938372 h 938372"/>
                  <a:gd name="connsiteX6-57" fmla="*/ 41218 w 432956"/>
                  <a:gd name="connsiteY6-58" fmla="*/ 938372 h 938372"/>
                  <a:gd name="connsiteX7-59" fmla="*/ 110017 w 432956"/>
                  <a:gd name="connsiteY7-60" fmla="*/ 429528 h 938372"/>
                  <a:gd name="connsiteX8-61" fmla="*/ 63405 w 432956"/>
                  <a:gd name="connsiteY8-62" fmla="*/ 260163 h 938372"/>
                  <a:gd name="connsiteX9-63" fmla="*/ 0 w 432956"/>
                  <a:gd name="connsiteY9-64" fmla="*/ 152400 h 938372"/>
                  <a:gd name="connsiteX10-65" fmla="*/ 216478 w 432956"/>
                  <a:gd name="connsiteY10-66" fmla="*/ 0 h 938372"/>
                  <a:gd name="connsiteX0-67" fmla="*/ 216478 w 432956"/>
                  <a:gd name="connsiteY0-68" fmla="*/ 0 h 938372"/>
                  <a:gd name="connsiteX1-69" fmla="*/ 432956 w 432956"/>
                  <a:gd name="connsiteY1-70" fmla="*/ 152400 h 938372"/>
                  <a:gd name="connsiteX2-71" fmla="*/ 369551 w 432956"/>
                  <a:gd name="connsiteY2-72" fmla="*/ 260163 h 938372"/>
                  <a:gd name="connsiteX3-73" fmla="*/ 309290 w 432956"/>
                  <a:gd name="connsiteY3-74" fmla="*/ 288766 h 938372"/>
                  <a:gd name="connsiteX4-75" fmla="*/ 318874 w 432956"/>
                  <a:gd name="connsiteY4-76" fmla="*/ 390981 h 938372"/>
                  <a:gd name="connsiteX5-77" fmla="*/ 391740 w 432956"/>
                  <a:gd name="connsiteY5-78" fmla="*/ 938372 h 938372"/>
                  <a:gd name="connsiteX6-79" fmla="*/ 41218 w 432956"/>
                  <a:gd name="connsiteY6-80" fmla="*/ 938372 h 938372"/>
                  <a:gd name="connsiteX7-81" fmla="*/ 110017 w 432956"/>
                  <a:gd name="connsiteY7-82" fmla="*/ 429528 h 938372"/>
                  <a:gd name="connsiteX8-83" fmla="*/ 63405 w 432956"/>
                  <a:gd name="connsiteY8-84" fmla="*/ 260163 h 938372"/>
                  <a:gd name="connsiteX9-85" fmla="*/ 0 w 432956"/>
                  <a:gd name="connsiteY9-86" fmla="*/ 152400 h 938372"/>
                  <a:gd name="connsiteX10-87" fmla="*/ 216478 w 432956"/>
                  <a:gd name="connsiteY10-88" fmla="*/ 0 h 938372"/>
                  <a:gd name="connsiteX0-89" fmla="*/ 216478 w 432956"/>
                  <a:gd name="connsiteY0-90" fmla="*/ 0 h 938372"/>
                  <a:gd name="connsiteX1-91" fmla="*/ 432956 w 432956"/>
                  <a:gd name="connsiteY1-92" fmla="*/ 152400 h 938372"/>
                  <a:gd name="connsiteX2-93" fmla="*/ 369551 w 432956"/>
                  <a:gd name="connsiteY2-94" fmla="*/ 260163 h 938372"/>
                  <a:gd name="connsiteX3-95" fmla="*/ 309290 w 432956"/>
                  <a:gd name="connsiteY3-96" fmla="*/ 288766 h 938372"/>
                  <a:gd name="connsiteX4-97" fmla="*/ 318874 w 432956"/>
                  <a:gd name="connsiteY4-98" fmla="*/ 390981 h 938372"/>
                  <a:gd name="connsiteX5-99" fmla="*/ 391740 w 432956"/>
                  <a:gd name="connsiteY5-100" fmla="*/ 938372 h 938372"/>
                  <a:gd name="connsiteX6-101" fmla="*/ 41218 w 432956"/>
                  <a:gd name="connsiteY6-102" fmla="*/ 938372 h 938372"/>
                  <a:gd name="connsiteX7-103" fmla="*/ 110017 w 432956"/>
                  <a:gd name="connsiteY7-104" fmla="*/ 429528 h 938372"/>
                  <a:gd name="connsiteX8-105" fmla="*/ 63405 w 432956"/>
                  <a:gd name="connsiteY8-106" fmla="*/ 260163 h 938372"/>
                  <a:gd name="connsiteX9-107" fmla="*/ 0 w 432956"/>
                  <a:gd name="connsiteY9-108" fmla="*/ 152400 h 938372"/>
                  <a:gd name="connsiteX10-109" fmla="*/ 216478 w 432956"/>
                  <a:gd name="connsiteY10-110" fmla="*/ 0 h 938372"/>
                  <a:gd name="connsiteX0-111" fmla="*/ 216478 w 432956"/>
                  <a:gd name="connsiteY0-112" fmla="*/ 0 h 938372"/>
                  <a:gd name="connsiteX1-113" fmla="*/ 432956 w 432956"/>
                  <a:gd name="connsiteY1-114" fmla="*/ 152400 h 938372"/>
                  <a:gd name="connsiteX2-115" fmla="*/ 369551 w 432956"/>
                  <a:gd name="connsiteY2-116" fmla="*/ 260163 h 938372"/>
                  <a:gd name="connsiteX3-117" fmla="*/ 309290 w 432956"/>
                  <a:gd name="connsiteY3-118" fmla="*/ 288766 h 938372"/>
                  <a:gd name="connsiteX4-119" fmla="*/ 318874 w 432956"/>
                  <a:gd name="connsiteY4-120" fmla="*/ 390981 h 938372"/>
                  <a:gd name="connsiteX5-121" fmla="*/ 391740 w 432956"/>
                  <a:gd name="connsiteY5-122" fmla="*/ 938372 h 938372"/>
                  <a:gd name="connsiteX6-123" fmla="*/ 41218 w 432956"/>
                  <a:gd name="connsiteY6-124" fmla="*/ 938372 h 938372"/>
                  <a:gd name="connsiteX7-125" fmla="*/ 110017 w 432956"/>
                  <a:gd name="connsiteY7-126" fmla="*/ 454928 h 938372"/>
                  <a:gd name="connsiteX8-127" fmla="*/ 63405 w 432956"/>
                  <a:gd name="connsiteY8-128" fmla="*/ 260163 h 938372"/>
                  <a:gd name="connsiteX9-129" fmla="*/ 0 w 432956"/>
                  <a:gd name="connsiteY9-130" fmla="*/ 152400 h 938372"/>
                  <a:gd name="connsiteX10-131" fmla="*/ 216478 w 432956"/>
                  <a:gd name="connsiteY10-132" fmla="*/ 0 h 938372"/>
                  <a:gd name="connsiteX0-133" fmla="*/ 216478 w 432956"/>
                  <a:gd name="connsiteY0-134" fmla="*/ 0 h 938372"/>
                  <a:gd name="connsiteX1-135" fmla="*/ 432956 w 432956"/>
                  <a:gd name="connsiteY1-136" fmla="*/ 152400 h 938372"/>
                  <a:gd name="connsiteX2-137" fmla="*/ 369551 w 432956"/>
                  <a:gd name="connsiteY2-138" fmla="*/ 260163 h 938372"/>
                  <a:gd name="connsiteX3-139" fmla="*/ 309290 w 432956"/>
                  <a:gd name="connsiteY3-140" fmla="*/ 288766 h 938372"/>
                  <a:gd name="connsiteX4-141" fmla="*/ 318874 w 432956"/>
                  <a:gd name="connsiteY4-142" fmla="*/ 390981 h 938372"/>
                  <a:gd name="connsiteX5-143" fmla="*/ 391740 w 432956"/>
                  <a:gd name="connsiteY5-144" fmla="*/ 938372 h 938372"/>
                  <a:gd name="connsiteX6-145" fmla="*/ 41218 w 432956"/>
                  <a:gd name="connsiteY6-146" fmla="*/ 938372 h 938372"/>
                  <a:gd name="connsiteX7-147" fmla="*/ 110017 w 432956"/>
                  <a:gd name="connsiteY7-148" fmla="*/ 454928 h 938372"/>
                  <a:gd name="connsiteX8-149" fmla="*/ 63405 w 432956"/>
                  <a:gd name="connsiteY8-150" fmla="*/ 260163 h 938372"/>
                  <a:gd name="connsiteX9-151" fmla="*/ 0 w 432956"/>
                  <a:gd name="connsiteY9-152" fmla="*/ 152400 h 938372"/>
                  <a:gd name="connsiteX10-153" fmla="*/ 216478 w 432956"/>
                  <a:gd name="connsiteY10-154" fmla="*/ 0 h 938372"/>
                  <a:gd name="connsiteX0-155" fmla="*/ 216478 w 432956"/>
                  <a:gd name="connsiteY0-156" fmla="*/ 0 h 938372"/>
                  <a:gd name="connsiteX1-157" fmla="*/ 432956 w 432956"/>
                  <a:gd name="connsiteY1-158" fmla="*/ 152400 h 938372"/>
                  <a:gd name="connsiteX2-159" fmla="*/ 369551 w 432956"/>
                  <a:gd name="connsiteY2-160" fmla="*/ 260163 h 938372"/>
                  <a:gd name="connsiteX3-161" fmla="*/ 309290 w 432956"/>
                  <a:gd name="connsiteY3-162" fmla="*/ 288766 h 938372"/>
                  <a:gd name="connsiteX4-163" fmla="*/ 318874 w 432956"/>
                  <a:gd name="connsiteY4-164" fmla="*/ 390981 h 938372"/>
                  <a:gd name="connsiteX5-165" fmla="*/ 391740 w 432956"/>
                  <a:gd name="connsiteY5-166" fmla="*/ 938372 h 938372"/>
                  <a:gd name="connsiteX6-167" fmla="*/ 41218 w 432956"/>
                  <a:gd name="connsiteY6-168" fmla="*/ 938372 h 938372"/>
                  <a:gd name="connsiteX7-169" fmla="*/ 110017 w 432956"/>
                  <a:gd name="connsiteY7-170" fmla="*/ 454928 h 938372"/>
                  <a:gd name="connsiteX8-171" fmla="*/ 63405 w 432956"/>
                  <a:gd name="connsiteY8-172" fmla="*/ 260163 h 938372"/>
                  <a:gd name="connsiteX9-173" fmla="*/ 0 w 432956"/>
                  <a:gd name="connsiteY9-174" fmla="*/ 152400 h 938372"/>
                  <a:gd name="connsiteX10-175" fmla="*/ 216478 w 432956"/>
                  <a:gd name="connsiteY10-176" fmla="*/ 0 h 938372"/>
                  <a:gd name="connsiteX0-177" fmla="*/ 216478 w 432956"/>
                  <a:gd name="connsiteY0-178" fmla="*/ 0 h 938372"/>
                  <a:gd name="connsiteX1-179" fmla="*/ 432956 w 432956"/>
                  <a:gd name="connsiteY1-180" fmla="*/ 152400 h 938372"/>
                  <a:gd name="connsiteX2-181" fmla="*/ 369551 w 432956"/>
                  <a:gd name="connsiteY2-182" fmla="*/ 260163 h 938372"/>
                  <a:gd name="connsiteX3-183" fmla="*/ 309290 w 432956"/>
                  <a:gd name="connsiteY3-184" fmla="*/ 288766 h 938372"/>
                  <a:gd name="connsiteX4-185" fmla="*/ 318874 w 432956"/>
                  <a:gd name="connsiteY4-186" fmla="*/ 390981 h 938372"/>
                  <a:gd name="connsiteX5-187" fmla="*/ 391740 w 432956"/>
                  <a:gd name="connsiteY5-188" fmla="*/ 938372 h 938372"/>
                  <a:gd name="connsiteX6-189" fmla="*/ 41218 w 432956"/>
                  <a:gd name="connsiteY6-190" fmla="*/ 938372 h 938372"/>
                  <a:gd name="connsiteX7-191" fmla="*/ 122717 w 432956"/>
                  <a:gd name="connsiteY7-192" fmla="*/ 458103 h 938372"/>
                  <a:gd name="connsiteX8-193" fmla="*/ 63405 w 432956"/>
                  <a:gd name="connsiteY8-194" fmla="*/ 260163 h 938372"/>
                  <a:gd name="connsiteX9-195" fmla="*/ 0 w 432956"/>
                  <a:gd name="connsiteY9-196" fmla="*/ 152400 h 938372"/>
                  <a:gd name="connsiteX10-197" fmla="*/ 216478 w 432956"/>
                  <a:gd name="connsiteY10-198" fmla="*/ 0 h 938372"/>
                  <a:gd name="connsiteX0-199" fmla="*/ 216478 w 432956"/>
                  <a:gd name="connsiteY0-200" fmla="*/ 0 h 938372"/>
                  <a:gd name="connsiteX1-201" fmla="*/ 432956 w 432956"/>
                  <a:gd name="connsiteY1-202" fmla="*/ 152400 h 938372"/>
                  <a:gd name="connsiteX2-203" fmla="*/ 369551 w 432956"/>
                  <a:gd name="connsiteY2-204" fmla="*/ 260163 h 938372"/>
                  <a:gd name="connsiteX3-205" fmla="*/ 309290 w 432956"/>
                  <a:gd name="connsiteY3-206" fmla="*/ 288766 h 938372"/>
                  <a:gd name="connsiteX4-207" fmla="*/ 318874 w 432956"/>
                  <a:gd name="connsiteY4-208" fmla="*/ 390981 h 938372"/>
                  <a:gd name="connsiteX5-209" fmla="*/ 391740 w 432956"/>
                  <a:gd name="connsiteY5-210" fmla="*/ 938372 h 938372"/>
                  <a:gd name="connsiteX6-211" fmla="*/ 41218 w 432956"/>
                  <a:gd name="connsiteY6-212" fmla="*/ 938372 h 938372"/>
                  <a:gd name="connsiteX7-213" fmla="*/ 122717 w 432956"/>
                  <a:gd name="connsiteY7-214" fmla="*/ 458103 h 938372"/>
                  <a:gd name="connsiteX8-215" fmla="*/ 63405 w 432956"/>
                  <a:gd name="connsiteY8-216" fmla="*/ 260163 h 938372"/>
                  <a:gd name="connsiteX9-217" fmla="*/ 0 w 432956"/>
                  <a:gd name="connsiteY9-218" fmla="*/ 152400 h 938372"/>
                  <a:gd name="connsiteX10-219" fmla="*/ 216478 w 432956"/>
                  <a:gd name="connsiteY10-220" fmla="*/ 0 h 938372"/>
                  <a:gd name="connsiteX0-221" fmla="*/ 216478 w 432956"/>
                  <a:gd name="connsiteY0-222" fmla="*/ 0 h 938372"/>
                  <a:gd name="connsiteX1-223" fmla="*/ 432956 w 432956"/>
                  <a:gd name="connsiteY1-224" fmla="*/ 152400 h 938372"/>
                  <a:gd name="connsiteX2-225" fmla="*/ 369551 w 432956"/>
                  <a:gd name="connsiteY2-226" fmla="*/ 260163 h 938372"/>
                  <a:gd name="connsiteX3-227" fmla="*/ 309290 w 432956"/>
                  <a:gd name="connsiteY3-228" fmla="*/ 288766 h 938372"/>
                  <a:gd name="connsiteX4-229" fmla="*/ 318874 w 432956"/>
                  <a:gd name="connsiteY4-230" fmla="*/ 390981 h 938372"/>
                  <a:gd name="connsiteX5-231" fmla="*/ 391740 w 432956"/>
                  <a:gd name="connsiteY5-232" fmla="*/ 938372 h 938372"/>
                  <a:gd name="connsiteX6-233" fmla="*/ 41218 w 432956"/>
                  <a:gd name="connsiteY6-234" fmla="*/ 938372 h 938372"/>
                  <a:gd name="connsiteX7-235" fmla="*/ 122717 w 432956"/>
                  <a:gd name="connsiteY7-236" fmla="*/ 458103 h 938372"/>
                  <a:gd name="connsiteX8-237" fmla="*/ 63405 w 432956"/>
                  <a:gd name="connsiteY8-238" fmla="*/ 260163 h 938372"/>
                  <a:gd name="connsiteX9-239" fmla="*/ 0 w 432956"/>
                  <a:gd name="connsiteY9-240" fmla="*/ 152400 h 938372"/>
                  <a:gd name="connsiteX10-241" fmla="*/ 216478 w 432956"/>
                  <a:gd name="connsiteY10-242" fmla="*/ 0 h 938372"/>
                  <a:gd name="connsiteX0-243" fmla="*/ 216478 w 432956"/>
                  <a:gd name="connsiteY0-244" fmla="*/ 0 h 938372"/>
                  <a:gd name="connsiteX1-245" fmla="*/ 432956 w 432956"/>
                  <a:gd name="connsiteY1-246" fmla="*/ 152400 h 938372"/>
                  <a:gd name="connsiteX2-247" fmla="*/ 369551 w 432956"/>
                  <a:gd name="connsiteY2-248" fmla="*/ 260163 h 938372"/>
                  <a:gd name="connsiteX3-249" fmla="*/ 309290 w 432956"/>
                  <a:gd name="connsiteY3-250" fmla="*/ 288766 h 938372"/>
                  <a:gd name="connsiteX4-251" fmla="*/ 318874 w 432956"/>
                  <a:gd name="connsiteY4-252" fmla="*/ 390981 h 938372"/>
                  <a:gd name="connsiteX5-253" fmla="*/ 391740 w 432956"/>
                  <a:gd name="connsiteY5-254" fmla="*/ 938372 h 938372"/>
                  <a:gd name="connsiteX6-255" fmla="*/ 41218 w 432956"/>
                  <a:gd name="connsiteY6-256" fmla="*/ 938372 h 938372"/>
                  <a:gd name="connsiteX7-257" fmla="*/ 122717 w 432956"/>
                  <a:gd name="connsiteY7-258" fmla="*/ 458103 h 938372"/>
                  <a:gd name="connsiteX8-259" fmla="*/ 63405 w 432956"/>
                  <a:gd name="connsiteY8-260" fmla="*/ 260163 h 938372"/>
                  <a:gd name="connsiteX9-261" fmla="*/ 0 w 432956"/>
                  <a:gd name="connsiteY9-262" fmla="*/ 152400 h 938372"/>
                  <a:gd name="connsiteX10-263" fmla="*/ 216478 w 432956"/>
                  <a:gd name="connsiteY10-264" fmla="*/ 0 h 938372"/>
                  <a:gd name="connsiteX0-265" fmla="*/ 216478 w 432956"/>
                  <a:gd name="connsiteY0-266" fmla="*/ 0 h 938372"/>
                  <a:gd name="connsiteX1-267" fmla="*/ 432956 w 432956"/>
                  <a:gd name="connsiteY1-268" fmla="*/ 152400 h 938372"/>
                  <a:gd name="connsiteX2-269" fmla="*/ 369551 w 432956"/>
                  <a:gd name="connsiteY2-270" fmla="*/ 260163 h 938372"/>
                  <a:gd name="connsiteX3-271" fmla="*/ 309290 w 432956"/>
                  <a:gd name="connsiteY3-272" fmla="*/ 288766 h 938372"/>
                  <a:gd name="connsiteX4-273" fmla="*/ 318874 w 432956"/>
                  <a:gd name="connsiteY4-274" fmla="*/ 390981 h 938372"/>
                  <a:gd name="connsiteX5-275" fmla="*/ 391740 w 432956"/>
                  <a:gd name="connsiteY5-276" fmla="*/ 938372 h 938372"/>
                  <a:gd name="connsiteX6-277" fmla="*/ 41218 w 432956"/>
                  <a:gd name="connsiteY6-278" fmla="*/ 938372 h 938372"/>
                  <a:gd name="connsiteX7-279" fmla="*/ 122717 w 432956"/>
                  <a:gd name="connsiteY7-280" fmla="*/ 458103 h 938372"/>
                  <a:gd name="connsiteX8-281" fmla="*/ 63405 w 432956"/>
                  <a:gd name="connsiteY8-282" fmla="*/ 260163 h 938372"/>
                  <a:gd name="connsiteX9-283" fmla="*/ 0 w 432956"/>
                  <a:gd name="connsiteY9-284" fmla="*/ 152400 h 938372"/>
                  <a:gd name="connsiteX10-285" fmla="*/ 216478 w 432956"/>
                  <a:gd name="connsiteY10-286" fmla="*/ 0 h 938372"/>
                  <a:gd name="connsiteX0-287" fmla="*/ 216478 w 432956"/>
                  <a:gd name="connsiteY0-288" fmla="*/ 0 h 938372"/>
                  <a:gd name="connsiteX1-289" fmla="*/ 432956 w 432956"/>
                  <a:gd name="connsiteY1-290" fmla="*/ 152400 h 938372"/>
                  <a:gd name="connsiteX2-291" fmla="*/ 369551 w 432956"/>
                  <a:gd name="connsiteY2-292" fmla="*/ 260163 h 938372"/>
                  <a:gd name="connsiteX3-293" fmla="*/ 309290 w 432956"/>
                  <a:gd name="connsiteY3-294" fmla="*/ 288766 h 938372"/>
                  <a:gd name="connsiteX4-295" fmla="*/ 318874 w 432956"/>
                  <a:gd name="connsiteY4-296" fmla="*/ 390981 h 938372"/>
                  <a:gd name="connsiteX5-297" fmla="*/ 391740 w 432956"/>
                  <a:gd name="connsiteY5-298" fmla="*/ 938372 h 938372"/>
                  <a:gd name="connsiteX6-299" fmla="*/ 41218 w 432956"/>
                  <a:gd name="connsiteY6-300" fmla="*/ 938372 h 938372"/>
                  <a:gd name="connsiteX7-301" fmla="*/ 138592 w 432956"/>
                  <a:gd name="connsiteY7-302" fmla="*/ 458103 h 938372"/>
                  <a:gd name="connsiteX8-303" fmla="*/ 63405 w 432956"/>
                  <a:gd name="connsiteY8-304" fmla="*/ 260163 h 938372"/>
                  <a:gd name="connsiteX9-305" fmla="*/ 0 w 432956"/>
                  <a:gd name="connsiteY9-306" fmla="*/ 152400 h 938372"/>
                  <a:gd name="connsiteX10-307" fmla="*/ 216478 w 432956"/>
                  <a:gd name="connsiteY10-308" fmla="*/ 0 h 938372"/>
                  <a:gd name="connsiteX0-309" fmla="*/ 216478 w 432956"/>
                  <a:gd name="connsiteY0-310" fmla="*/ 0 h 938372"/>
                  <a:gd name="connsiteX1-311" fmla="*/ 432956 w 432956"/>
                  <a:gd name="connsiteY1-312" fmla="*/ 152400 h 938372"/>
                  <a:gd name="connsiteX2-313" fmla="*/ 369551 w 432956"/>
                  <a:gd name="connsiteY2-314" fmla="*/ 260163 h 938372"/>
                  <a:gd name="connsiteX3-315" fmla="*/ 309290 w 432956"/>
                  <a:gd name="connsiteY3-316" fmla="*/ 288766 h 938372"/>
                  <a:gd name="connsiteX4-317" fmla="*/ 318874 w 432956"/>
                  <a:gd name="connsiteY4-318" fmla="*/ 390981 h 938372"/>
                  <a:gd name="connsiteX5-319" fmla="*/ 391740 w 432956"/>
                  <a:gd name="connsiteY5-320" fmla="*/ 938372 h 938372"/>
                  <a:gd name="connsiteX6-321" fmla="*/ 41218 w 432956"/>
                  <a:gd name="connsiteY6-322" fmla="*/ 938372 h 938372"/>
                  <a:gd name="connsiteX7-323" fmla="*/ 138592 w 432956"/>
                  <a:gd name="connsiteY7-324" fmla="*/ 458103 h 938372"/>
                  <a:gd name="connsiteX8-325" fmla="*/ 63405 w 432956"/>
                  <a:gd name="connsiteY8-326" fmla="*/ 260163 h 938372"/>
                  <a:gd name="connsiteX9-327" fmla="*/ 0 w 432956"/>
                  <a:gd name="connsiteY9-328" fmla="*/ 152400 h 938372"/>
                  <a:gd name="connsiteX10-329" fmla="*/ 216478 w 432956"/>
                  <a:gd name="connsiteY10-330" fmla="*/ 0 h 938372"/>
                  <a:gd name="connsiteX0-331" fmla="*/ 216478 w 432956"/>
                  <a:gd name="connsiteY0-332" fmla="*/ 0 h 938372"/>
                  <a:gd name="connsiteX1-333" fmla="*/ 432956 w 432956"/>
                  <a:gd name="connsiteY1-334" fmla="*/ 152400 h 938372"/>
                  <a:gd name="connsiteX2-335" fmla="*/ 369551 w 432956"/>
                  <a:gd name="connsiteY2-336" fmla="*/ 260163 h 938372"/>
                  <a:gd name="connsiteX3-337" fmla="*/ 309290 w 432956"/>
                  <a:gd name="connsiteY3-338" fmla="*/ 288766 h 938372"/>
                  <a:gd name="connsiteX4-339" fmla="*/ 318874 w 432956"/>
                  <a:gd name="connsiteY4-340" fmla="*/ 390981 h 938372"/>
                  <a:gd name="connsiteX5-341" fmla="*/ 391740 w 432956"/>
                  <a:gd name="connsiteY5-342" fmla="*/ 938372 h 938372"/>
                  <a:gd name="connsiteX6-343" fmla="*/ 41218 w 432956"/>
                  <a:gd name="connsiteY6-344" fmla="*/ 938372 h 938372"/>
                  <a:gd name="connsiteX7-345" fmla="*/ 138592 w 432956"/>
                  <a:gd name="connsiteY7-346" fmla="*/ 458103 h 938372"/>
                  <a:gd name="connsiteX8-347" fmla="*/ 63405 w 432956"/>
                  <a:gd name="connsiteY8-348" fmla="*/ 260163 h 938372"/>
                  <a:gd name="connsiteX9-349" fmla="*/ 0 w 432956"/>
                  <a:gd name="connsiteY9-350" fmla="*/ 152400 h 938372"/>
                  <a:gd name="connsiteX10-351" fmla="*/ 216478 w 432956"/>
                  <a:gd name="connsiteY10-352" fmla="*/ 0 h 938372"/>
                  <a:gd name="connsiteX0-353" fmla="*/ 216478 w 432956"/>
                  <a:gd name="connsiteY0-354" fmla="*/ 0 h 938372"/>
                  <a:gd name="connsiteX1-355" fmla="*/ 432956 w 432956"/>
                  <a:gd name="connsiteY1-356" fmla="*/ 152400 h 938372"/>
                  <a:gd name="connsiteX2-357" fmla="*/ 369551 w 432956"/>
                  <a:gd name="connsiteY2-358" fmla="*/ 260163 h 938372"/>
                  <a:gd name="connsiteX3-359" fmla="*/ 309290 w 432956"/>
                  <a:gd name="connsiteY3-360" fmla="*/ 288766 h 938372"/>
                  <a:gd name="connsiteX4-361" fmla="*/ 322049 w 432956"/>
                  <a:gd name="connsiteY4-362" fmla="*/ 457656 h 938372"/>
                  <a:gd name="connsiteX5-363" fmla="*/ 391740 w 432956"/>
                  <a:gd name="connsiteY5-364" fmla="*/ 938372 h 938372"/>
                  <a:gd name="connsiteX6-365" fmla="*/ 41218 w 432956"/>
                  <a:gd name="connsiteY6-366" fmla="*/ 938372 h 938372"/>
                  <a:gd name="connsiteX7-367" fmla="*/ 138592 w 432956"/>
                  <a:gd name="connsiteY7-368" fmla="*/ 458103 h 938372"/>
                  <a:gd name="connsiteX8-369" fmla="*/ 63405 w 432956"/>
                  <a:gd name="connsiteY8-370" fmla="*/ 260163 h 938372"/>
                  <a:gd name="connsiteX9-371" fmla="*/ 0 w 432956"/>
                  <a:gd name="connsiteY9-372" fmla="*/ 152400 h 938372"/>
                  <a:gd name="connsiteX10-373" fmla="*/ 216478 w 432956"/>
                  <a:gd name="connsiteY10-374" fmla="*/ 0 h 938372"/>
                  <a:gd name="connsiteX0-375" fmla="*/ 216478 w 432956"/>
                  <a:gd name="connsiteY0-376" fmla="*/ 0 h 938372"/>
                  <a:gd name="connsiteX1-377" fmla="*/ 432956 w 432956"/>
                  <a:gd name="connsiteY1-378" fmla="*/ 152400 h 938372"/>
                  <a:gd name="connsiteX2-379" fmla="*/ 369551 w 432956"/>
                  <a:gd name="connsiteY2-380" fmla="*/ 260163 h 938372"/>
                  <a:gd name="connsiteX3-381" fmla="*/ 309290 w 432956"/>
                  <a:gd name="connsiteY3-382" fmla="*/ 288766 h 938372"/>
                  <a:gd name="connsiteX4-383" fmla="*/ 322049 w 432956"/>
                  <a:gd name="connsiteY4-384" fmla="*/ 457656 h 938372"/>
                  <a:gd name="connsiteX5-385" fmla="*/ 391740 w 432956"/>
                  <a:gd name="connsiteY5-386" fmla="*/ 938372 h 938372"/>
                  <a:gd name="connsiteX6-387" fmla="*/ 41218 w 432956"/>
                  <a:gd name="connsiteY6-388" fmla="*/ 938372 h 938372"/>
                  <a:gd name="connsiteX7-389" fmla="*/ 138592 w 432956"/>
                  <a:gd name="connsiteY7-390" fmla="*/ 458103 h 938372"/>
                  <a:gd name="connsiteX8-391" fmla="*/ 63405 w 432956"/>
                  <a:gd name="connsiteY8-392" fmla="*/ 260163 h 938372"/>
                  <a:gd name="connsiteX9-393" fmla="*/ 0 w 432956"/>
                  <a:gd name="connsiteY9-394" fmla="*/ 152400 h 938372"/>
                  <a:gd name="connsiteX10-395" fmla="*/ 216478 w 432956"/>
                  <a:gd name="connsiteY10-396" fmla="*/ 0 h 938372"/>
                  <a:gd name="connsiteX0-397" fmla="*/ 216478 w 432956"/>
                  <a:gd name="connsiteY0-398" fmla="*/ 0 h 938372"/>
                  <a:gd name="connsiteX1-399" fmla="*/ 432956 w 432956"/>
                  <a:gd name="connsiteY1-400" fmla="*/ 152400 h 938372"/>
                  <a:gd name="connsiteX2-401" fmla="*/ 369551 w 432956"/>
                  <a:gd name="connsiteY2-402" fmla="*/ 260163 h 938372"/>
                  <a:gd name="connsiteX3-403" fmla="*/ 309290 w 432956"/>
                  <a:gd name="connsiteY3-404" fmla="*/ 285591 h 938372"/>
                  <a:gd name="connsiteX4-405" fmla="*/ 322049 w 432956"/>
                  <a:gd name="connsiteY4-406" fmla="*/ 457656 h 938372"/>
                  <a:gd name="connsiteX5-407" fmla="*/ 391740 w 432956"/>
                  <a:gd name="connsiteY5-408" fmla="*/ 938372 h 938372"/>
                  <a:gd name="connsiteX6-409" fmla="*/ 41218 w 432956"/>
                  <a:gd name="connsiteY6-410" fmla="*/ 938372 h 938372"/>
                  <a:gd name="connsiteX7-411" fmla="*/ 138592 w 432956"/>
                  <a:gd name="connsiteY7-412" fmla="*/ 458103 h 938372"/>
                  <a:gd name="connsiteX8-413" fmla="*/ 63405 w 432956"/>
                  <a:gd name="connsiteY8-414" fmla="*/ 260163 h 938372"/>
                  <a:gd name="connsiteX9-415" fmla="*/ 0 w 432956"/>
                  <a:gd name="connsiteY9-416" fmla="*/ 152400 h 938372"/>
                  <a:gd name="connsiteX10-417" fmla="*/ 216478 w 432956"/>
                  <a:gd name="connsiteY10-418" fmla="*/ 0 h 938372"/>
                  <a:gd name="connsiteX0-419" fmla="*/ 216478 w 432956"/>
                  <a:gd name="connsiteY0-420" fmla="*/ 0 h 938372"/>
                  <a:gd name="connsiteX1-421" fmla="*/ 432956 w 432956"/>
                  <a:gd name="connsiteY1-422" fmla="*/ 152400 h 938372"/>
                  <a:gd name="connsiteX2-423" fmla="*/ 369551 w 432956"/>
                  <a:gd name="connsiteY2-424" fmla="*/ 260163 h 938372"/>
                  <a:gd name="connsiteX3-425" fmla="*/ 309290 w 432956"/>
                  <a:gd name="connsiteY3-426" fmla="*/ 285591 h 938372"/>
                  <a:gd name="connsiteX4-427" fmla="*/ 322049 w 432956"/>
                  <a:gd name="connsiteY4-428" fmla="*/ 457656 h 938372"/>
                  <a:gd name="connsiteX5-429" fmla="*/ 391740 w 432956"/>
                  <a:gd name="connsiteY5-430" fmla="*/ 938372 h 938372"/>
                  <a:gd name="connsiteX6-431" fmla="*/ 41218 w 432956"/>
                  <a:gd name="connsiteY6-432" fmla="*/ 938372 h 938372"/>
                  <a:gd name="connsiteX7-433" fmla="*/ 138592 w 432956"/>
                  <a:gd name="connsiteY7-434" fmla="*/ 458103 h 938372"/>
                  <a:gd name="connsiteX8-435" fmla="*/ 63405 w 432956"/>
                  <a:gd name="connsiteY8-436" fmla="*/ 260163 h 938372"/>
                  <a:gd name="connsiteX9-437" fmla="*/ 0 w 432956"/>
                  <a:gd name="connsiteY9-438" fmla="*/ 152400 h 938372"/>
                  <a:gd name="connsiteX10-439" fmla="*/ 216478 w 432956"/>
                  <a:gd name="connsiteY10-440" fmla="*/ 0 h 938372"/>
                  <a:gd name="connsiteX0-441" fmla="*/ 216478 w 432956"/>
                  <a:gd name="connsiteY0-442" fmla="*/ 0 h 938372"/>
                  <a:gd name="connsiteX1-443" fmla="*/ 432956 w 432956"/>
                  <a:gd name="connsiteY1-444" fmla="*/ 152400 h 938372"/>
                  <a:gd name="connsiteX2-445" fmla="*/ 369551 w 432956"/>
                  <a:gd name="connsiteY2-446" fmla="*/ 260163 h 938372"/>
                  <a:gd name="connsiteX3-447" fmla="*/ 322049 w 432956"/>
                  <a:gd name="connsiteY3-448" fmla="*/ 457656 h 938372"/>
                  <a:gd name="connsiteX4-449" fmla="*/ 391740 w 432956"/>
                  <a:gd name="connsiteY4-450" fmla="*/ 938372 h 938372"/>
                  <a:gd name="connsiteX5-451" fmla="*/ 41218 w 432956"/>
                  <a:gd name="connsiteY5-452" fmla="*/ 938372 h 938372"/>
                  <a:gd name="connsiteX6-453" fmla="*/ 138592 w 432956"/>
                  <a:gd name="connsiteY6-454" fmla="*/ 458103 h 938372"/>
                  <a:gd name="connsiteX7-455" fmla="*/ 63405 w 432956"/>
                  <a:gd name="connsiteY7-456" fmla="*/ 260163 h 938372"/>
                  <a:gd name="connsiteX8-457" fmla="*/ 0 w 432956"/>
                  <a:gd name="connsiteY8-458" fmla="*/ 152400 h 938372"/>
                  <a:gd name="connsiteX9-459" fmla="*/ 216478 w 432956"/>
                  <a:gd name="connsiteY9-460" fmla="*/ 0 h 938372"/>
                  <a:gd name="connsiteX0-461" fmla="*/ 216478 w 432956"/>
                  <a:gd name="connsiteY0-462" fmla="*/ 0 h 938372"/>
                  <a:gd name="connsiteX1-463" fmla="*/ 432956 w 432956"/>
                  <a:gd name="connsiteY1-464" fmla="*/ 152400 h 938372"/>
                  <a:gd name="connsiteX2-465" fmla="*/ 369551 w 432956"/>
                  <a:gd name="connsiteY2-466" fmla="*/ 260163 h 938372"/>
                  <a:gd name="connsiteX3-467" fmla="*/ 322049 w 432956"/>
                  <a:gd name="connsiteY3-468" fmla="*/ 457656 h 938372"/>
                  <a:gd name="connsiteX4-469" fmla="*/ 391740 w 432956"/>
                  <a:gd name="connsiteY4-470" fmla="*/ 938372 h 938372"/>
                  <a:gd name="connsiteX5-471" fmla="*/ 41218 w 432956"/>
                  <a:gd name="connsiteY5-472" fmla="*/ 938372 h 938372"/>
                  <a:gd name="connsiteX6-473" fmla="*/ 138592 w 432956"/>
                  <a:gd name="connsiteY6-474" fmla="*/ 458103 h 938372"/>
                  <a:gd name="connsiteX7-475" fmla="*/ 63405 w 432956"/>
                  <a:gd name="connsiteY7-476" fmla="*/ 260163 h 938372"/>
                  <a:gd name="connsiteX8-477" fmla="*/ 0 w 432956"/>
                  <a:gd name="connsiteY8-478" fmla="*/ 152400 h 938372"/>
                  <a:gd name="connsiteX9-479" fmla="*/ 216478 w 432956"/>
                  <a:gd name="connsiteY9-480" fmla="*/ 0 h 938372"/>
                  <a:gd name="connsiteX0-481" fmla="*/ 216478 w 432956"/>
                  <a:gd name="connsiteY0-482" fmla="*/ 0 h 938372"/>
                  <a:gd name="connsiteX1-483" fmla="*/ 432956 w 432956"/>
                  <a:gd name="connsiteY1-484" fmla="*/ 152400 h 938372"/>
                  <a:gd name="connsiteX2-485" fmla="*/ 369551 w 432956"/>
                  <a:gd name="connsiteY2-486" fmla="*/ 260163 h 938372"/>
                  <a:gd name="connsiteX3-487" fmla="*/ 322049 w 432956"/>
                  <a:gd name="connsiteY3-488" fmla="*/ 457656 h 938372"/>
                  <a:gd name="connsiteX4-489" fmla="*/ 391740 w 432956"/>
                  <a:gd name="connsiteY4-490" fmla="*/ 938372 h 938372"/>
                  <a:gd name="connsiteX5-491" fmla="*/ 41218 w 432956"/>
                  <a:gd name="connsiteY5-492" fmla="*/ 938372 h 938372"/>
                  <a:gd name="connsiteX6-493" fmla="*/ 138592 w 432956"/>
                  <a:gd name="connsiteY6-494" fmla="*/ 458103 h 938372"/>
                  <a:gd name="connsiteX7-495" fmla="*/ 63405 w 432956"/>
                  <a:gd name="connsiteY7-496" fmla="*/ 260163 h 938372"/>
                  <a:gd name="connsiteX8-497" fmla="*/ 0 w 432956"/>
                  <a:gd name="connsiteY8-498" fmla="*/ 152400 h 938372"/>
                  <a:gd name="connsiteX9-499" fmla="*/ 216478 w 432956"/>
                  <a:gd name="connsiteY9-500" fmla="*/ 0 h 938372"/>
                  <a:gd name="connsiteX0-501" fmla="*/ 216478 w 432956"/>
                  <a:gd name="connsiteY0-502" fmla="*/ 0 h 938372"/>
                  <a:gd name="connsiteX1-503" fmla="*/ 432956 w 432956"/>
                  <a:gd name="connsiteY1-504" fmla="*/ 152400 h 938372"/>
                  <a:gd name="connsiteX2-505" fmla="*/ 369551 w 432956"/>
                  <a:gd name="connsiteY2-506" fmla="*/ 260163 h 938372"/>
                  <a:gd name="connsiteX3-507" fmla="*/ 322049 w 432956"/>
                  <a:gd name="connsiteY3-508" fmla="*/ 457656 h 938372"/>
                  <a:gd name="connsiteX4-509" fmla="*/ 391740 w 432956"/>
                  <a:gd name="connsiteY4-510" fmla="*/ 938372 h 938372"/>
                  <a:gd name="connsiteX5-511" fmla="*/ 41218 w 432956"/>
                  <a:gd name="connsiteY5-512" fmla="*/ 938372 h 938372"/>
                  <a:gd name="connsiteX6-513" fmla="*/ 138592 w 432956"/>
                  <a:gd name="connsiteY6-514" fmla="*/ 458103 h 938372"/>
                  <a:gd name="connsiteX7-515" fmla="*/ 63405 w 432956"/>
                  <a:gd name="connsiteY7-516" fmla="*/ 260163 h 938372"/>
                  <a:gd name="connsiteX8-517" fmla="*/ 0 w 432956"/>
                  <a:gd name="connsiteY8-518" fmla="*/ 152400 h 938372"/>
                  <a:gd name="connsiteX9-519" fmla="*/ 216478 w 432956"/>
                  <a:gd name="connsiteY9-520" fmla="*/ 0 h 938372"/>
                  <a:gd name="connsiteX0-521" fmla="*/ 216478 w 432956"/>
                  <a:gd name="connsiteY0-522" fmla="*/ 0 h 938372"/>
                  <a:gd name="connsiteX1-523" fmla="*/ 432956 w 432956"/>
                  <a:gd name="connsiteY1-524" fmla="*/ 152400 h 938372"/>
                  <a:gd name="connsiteX2-525" fmla="*/ 369551 w 432956"/>
                  <a:gd name="connsiteY2-526" fmla="*/ 260163 h 938372"/>
                  <a:gd name="connsiteX3-527" fmla="*/ 322049 w 432956"/>
                  <a:gd name="connsiteY3-528" fmla="*/ 470356 h 938372"/>
                  <a:gd name="connsiteX4-529" fmla="*/ 391740 w 432956"/>
                  <a:gd name="connsiteY4-530" fmla="*/ 938372 h 938372"/>
                  <a:gd name="connsiteX5-531" fmla="*/ 41218 w 432956"/>
                  <a:gd name="connsiteY5-532" fmla="*/ 938372 h 938372"/>
                  <a:gd name="connsiteX6-533" fmla="*/ 138592 w 432956"/>
                  <a:gd name="connsiteY6-534" fmla="*/ 458103 h 938372"/>
                  <a:gd name="connsiteX7-535" fmla="*/ 63405 w 432956"/>
                  <a:gd name="connsiteY7-536" fmla="*/ 260163 h 938372"/>
                  <a:gd name="connsiteX8-537" fmla="*/ 0 w 432956"/>
                  <a:gd name="connsiteY8-538" fmla="*/ 152400 h 938372"/>
                  <a:gd name="connsiteX9-539" fmla="*/ 216478 w 432956"/>
                  <a:gd name="connsiteY9-540" fmla="*/ 0 h 938372"/>
                  <a:gd name="connsiteX0-541" fmla="*/ 216478 w 432956"/>
                  <a:gd name="connsiteY0-542" fmla="*/ 0 h 938372"/>
                  <a:gd name="connsiteX1-543" fmla="*/ 432956 w 432956"/>
                  <a:gd name="connsiteY1-544" fmla="*/ 152400 h 938372"/>
                  <a:gd name="connsiteX2-545" fmla="*/ 369551 w 432956"/>
                  <a:gd name="connsiteY2-546" fmla="*/ 260163 h 938372"/>
                  <a:gd name="connsiteX3-547" fmla="*/ 322049 w 432956"/>
                  <a:gd name="connsiteY3-548" fmla="*/ 470356 h 938372"/>
                  <a:gd name="connsiteX4-549" fmla="*/ 391740 w 432956"/>
                  <a:gd name="connsiteY4-550" fmla="*/ 938372 h 938372"/>
                  <a:gd name="connsiteX5-551" fmla="*/ 41218 w 432956"/>
                  <a:gd name="connsiteY5-552" fmla="*/ 938372 h 938372"/>
                  <a:gd name="connsiteX6-553" fmla="*/ 138592 w 432956"/>
                  <a:gd name="connsiteY6-554" fmla="*/ 458103 h 938372"/>
                  <a:gd name="connsiteX7-555" fmla="*/ 63405 w 432956"/>
                  <a:gd name="connsiteY7-556" fmla="*/ 260163 h 938372"/>
                  <a:gd name="connsiteX8-557" fmla="*/ 0 w 432956"/>
                  <a:gd name="connsiteY8-558" fmla="*/ 152400 h 938372"/>
                  <a:gd name="connsiteX9-559" fmla="*/ 216478 w 432956"/>
                  <a:gd name="connsiteY9-560" fmla="*/ 0 h 938372"/>
                  <a:gd name="connsiteX0-561" fmla="*/ 216478 w 432956"/>
                  <a:gd name="connsiteY0-562" fmla="*/ 0 h 938372"/>
                  <a:gd name="connsiteX1-563" fmla="*/ 432956 w 432956"/>
                  <a:gd name="connsiteY1-564" fmla="*/ 152400 h 938372"/>
                  <a:gd name="connsiteX2-565" fmla="*/ 369551 w 432956"/>
                  <a:gd name="connsiteY2-566" fmla="*/ 260163 h 938372"/>
                  <a:gd name="connsiteX3-567" fmla="*/ 318874 w 432956"/>
                  <a:gd name="connsiteY3-568" fmla="*/ 454481 h 938372"/>
                  <a:gd name="connsiteX4-569" fmla="*/ 391740 w 432956"/>
                  <a:gd name="connsiteY4-570" fmla="*/ 938372 h 938372"/>
                  <a:gd name="connsiteX5-571" fmla="*/ 41218 w 432956"/>
                  <a:gd name="connsiteY5-572" fmla="*/ 938372 h 938372"/>
                  <a:gd name="connsiteX6-573" fmla="*/ 138592 w 432956"/>
                  <a:gd name="connsiteY6-574" fmla="*/ 458103 h 938372"/>
                  <a:gd name="connsiteX7-575" fmla="*/ 63405 w 432956"/>
                  <a:gd name="connsiteY7-576" fmla="*/ 260163 h 938372"/>
                  <a:gd name="connsiteX8-577" fmla="*/ 0 w 432956"/>
                  <a:gd name="connsiteY8-578" fmla="*/ 152400 h 938372"/>
                  <a:gd name="connsiteX9-579" fmla="*/ 216478 w 432956"/>
                  <a:gd name="connsiteY9-580" fmla="*/ 0 h 938372"/>
                  <a:gd name="connsiteX0-581" fmla="*/ 216478 w 432956"/>
                  <a:gd name="connsiteY0-582" fmla="*/ 0 h 938372"/>
                  <a:gd name="connsiteX1-583" fmla="*/ 432956 w 432956"/>
                  <a:gd name="connsiteY1-584" fmla="*/ 152400 h 938372"/>
                  <a:gd name="connsiteX2-585" fmla="*/ 369551 w 432956"/>
                  <a:gd name="connsiteY2-586" fmla="*/ 260163 h 938372"/>
                  <a:gd name="connsiteX3-587" fmla="*/ 318874 w 432956"/>
                  <a:gd name="connsiteY3-588" fmla="*/ 454481 h 938372"/>
                  <a:gd name="connsiteX4-589" fmla="*/ 391740 w 432956"/>
                  <a:gd name="connsiteY4-590" fmla="*/ 938372 h 938372"/>
                  <a:gd name="connsiteX5-591" fmla="*/ 41218 w 432956"/>
                  <a:gd name="connsiteY5-592" fmla="*/ 938372 h 938372"/>
                  <a:gd name="connsiteX6-593" fmla="*/ 138592 w 432956"/>
                  <a:gd name="connsiteY6-594" fmla="*/ 458103 h 938372"/>
                  <a:gd name="connsiteX7-595" fmla="*/ 63405 w 432956"/>
                  <a:gd name="connsiteY7-596" fmla="*/ 260163 h 938372"/>
                  <a:gd name="connsiteX8-597" fmla="*/ 0 w 432956"/>
                  <a:gd name="connsiteY8-598" fmla="*/ 152400 h 938372"/>
                  <a:gd name="connsiteX9-599" fmla="*/ 216478 w 432956"/>
                  <a:gd name="connsiteY9-600" fmla="*/ 0 h 938372"/>
                  <a:gd name="connsiteX0-601" fmla="*/ 216478 w 432956"/>
                  <a:gd name="connsiteY0-602" fmla="*/ 0 h 938372"/>
                  <a:gd name="connsiteX1-603" fmla="*/ 432956 w 432956"/>
                  <a:gd name="connsiteY1-604" fmla="*/ 152400 h 938372"/>
                  <a:gd name="connsiteX2-605" fmla="*/ 369551 w 432956"/>
                  <a:gd name="connsiteY2-606" fmla="*/ 260163 h 938372"/>
                  <a:gd name="connsiteX3-607" fmla="*/ 318874 w 432956"/>
                  <a:gd name="connsiteY3-608" fmla="*/ 454481 h 938372"/>
                  <a:gd name="connsiteX4-609" fmla="*/ 391740 w 432956"/>
                  <a:gd name="connsiteY4-610" fmla="*/ 938372 h 938372"/>
                  <a:gd name="connsiteX5-611" fmla="*/ 41218 w 432956"/>
                  <a:gd name="connsiteY5-612" fmla="*/ 938372 h 938372"/>
                  <a:gd name="connsiteX6-613" fmla="*/ 138592 w 432956"/>
                  <a:gd name="connsiteY6-614" fmla="*/ 458103 h 938372"/>
                  <a:gd name="connsiteX7-615" fmla="*/ 63405 w 432956"/>
                  <a:gd name="connsiteY7-616" fmla="*/ 260163 h 938372"/>
                  <a:gd name="connsiteX8-617" fmla="*/ 0 w 432956"/>
                  <a:gd name="connsiteY8-618" fmla="*/ 152400 h 938372"/>
                  <a:gd name="connsiteX9-619" fmla="*/ 216478 w 432956"/>
                  <a:gd name="connsiteY9-620" fmla="*/ 0 h 938372"/>
                  <a:gd name="connsiteX0-621" fmla="*/ 216478 w 432956"/>
                  <a:gd name="connsiteY0-622" fmla="*/ 0 h 938372"/>
                  <a:gd name="connsiteX1-623" fmla="*/ 432956 w 432956"/>
                  <a:gd name="connsiteY1-624" fmla="*/ 152400 h 938372"/>
                  <a:gd name="connsiteX2-625" fmla="*/ 369551 w 432956"/>
                  <a:gd name="connsiteY2-626" fmla="*/ 260163 h 938372"/>
                  <a:gd name="connsiteX3-627" fmla="*/ 318874 w 432956"/>
                  <a:gd name="connsiteY3-628" fmla="*/ 454481 h 938372"/>
                  <a:gd name="connsiteX4-629" fmla="*/ 391740 w 432956"/>
                  <a:gd name="connsiteY4-630" fmla="*/ 938372 h 938372"/>
                  <a:gd name="connsiteX5-631" fmla="*/ 41218 w 432956"/>
                  <a:gd name="connsiteY5-632" fmla="*/ 938372 h 938372"/>
                  <a:gd name="connsiteX6-633" fmla="*/ 138592 w 432956"/>
                  <a:gd name="connsiteY6-634" fmla="*/ 458103 h 938372"/>
                  <a:gd name="connsiteX7-635" fmla="*/ 63405 w 432956"/>
                  <a:gd name="connsiteY7-636" fmla="*/ 260163 h 938372"/>
                  <a:gd name="connsiteX8-637" fmla="*/ 0 w 432956"/>
                  <a:gd name="connsiteY8-638" fmla="*/ 152400 h 938372"/>
                  <a:gd name="connsiteX9-639" fmla="*/ 216478 w 432956"/>
                  <a:gd name="connsiteY9-640" fmla="*/ 0 h 938372"/>
                  <a:gd name="connsiteX0-641" fmla="*/ 216478 w 432956"/>
                  <a:gd name="connsiteY0-642" fmla="*/ 0 h 938372"/>
                  <a:gd name="connsiteX1-643" fmla="*/ 432956 w 432956"/>
                  <a:gd name="connsiteY1-644" fmla="*/ 152400 h 938372"/>
                  <a:gd name="connsiteX2-645" fmla="*/ 369551 w 432956"/>
                  <a:gd name="connsiteY2-646" fmla="*/ 260163 h 938372"/>
                  <a:gd name="connsiteX3-647" fmla="*/ 318874 w 432956"/>
                  <a:gd name="connsiteY3-648" fmla="*/ 454481 h 938372"/>
                  <a:gd name="connsiteX4-649" fmla="*/ 391740 w 432956"/>
                  <a:gd name="connsiteY4-650" fmla="*/ 938372 h 938372"/>
                  <a:gd name="connsiteX5-651" fmla="*/ 41218 w 432956"/>
                  <a:gd name="connsiteY5-652" fmla="*/ 938372 h 938372"/>
                  <a:gd name="connsiteX6-653" fmla="*/ 138592 w 432956"/>
                  <a:gd name="connsiteY6-654" fmla="*/ 458103 h 938372"/>
                  <a:gd name="connsiteX7-655" fmla="*/ 63405 w 432956"/>
                  <a:gd name="connsiteY7-656" fmla="*/ 260163 h 938372"/>
                  <a:gd name="connsiteX8-657" fmla="*/ 0 w 432956"/>
                  <a:gd name="connsiteY8-658" fmla="*/ 152400 h 938372"/>
                  <a:gd name="connsiteX9-659" fmla="*/ 216478 w 432956"/>
                  <a:gd name="connsiteY9-660" fmla="*/ 0 h 938372"/>
                  <a:gd name="connsiteX0-661" fmla="*/ 216478 w 432956"/>
                  <a:gd name="connsiteY0-662" fmla="*/ 0 h 938372"/>
                  <a:gd name="connsiteX1-663" fmla="*/ 432956 w 432956"/>
                  <a:gd name="connsiteY1-664" fmla="*/ 152400 h 938372"/>
                  <a:gd name="connsiteX2-665" fmla="*/ 369551 w 432956"/>
                  <a:gd name="connsiteY2-666" fmla="*/ 260163 h 938372"/>
                  <a:gd name="connsiteX3-667" fmla="*/ 318874 w 432956"/>
                  <a:gd name="connsiteY3-668" fmla="*/ 457656 h 938372"/>
                  <a:gd name="connsiteX4-669" fmla="*/ 391740 w 432956"/>
                  <a:gd name="connsiteY4-670" fmla="*/ 938372 h 938372"/>
                  <a:gd name="connsiteX5-671" fmla="*/ 41218 w 432956"/>
                  <a:gd name="connsiteY5-672" fmla="*/ 938372 h 938372"/>
                  <a:gd name="connsiteX6-673" fmla="*/ 138592 w 432956"/>
                  <a:gd name="connsiteY6-674" fmla="*/ 458103 h 938372"/>
                  <a:gd name="connsiteX7-675" fmla="*/ 63405 w 432956"/>
                  <a:gd name="connsiteY7-676" fmla="*/ 260163 h 938372"/>
                  <a:gd name="connsiteX8-677" fmla="*/ 0 w 432956"/>
                  <a:gd name="connsiteY8-678" fmla="*/ 152400 h 938372"/>
                  <a:gd name="connsiteX9-679" fmla="*/ 216478 w 432956"/>
                  <a:gd name="connsiteY9-680" fmla="*/ 0 h 938372"/>
                  <a:gd name="connsiteX0-681" fmla="*/ 216478 w 432956"/>
                  <a:gd name="connsiteY0-682" fmla="*/ 0 h 938372"/>
                  <a:gd name="connsiteX1-683" fmla="*/ 432956 w 432956"/>
                  <a:gd name="connsiteY1-684" fmla="*/ 152400 h 938372"/>
                  <a:gd name="connsiteX2-685" fmla="*/ 369551 w 432956"/>
                  <a:gd name="connsiteY2-686" fmla="*/ 260163 h 938372"/>
                  <a:gd name="connsiteX3-687" fmla="*/ 318874 w 432956"/>
                  <a:gd name="connsiteY3-688" fmla="*/ 457656 h 938372"/>
                  <a:gd name="connsiteX4-689" fmla="*/ 391740 w 432956"/>
                  <a:gd name="connsiteY4-690" fmla="*/ 938372 h 938372"/>
                  <a:gd name="connsiteX5-691" fmla="*/ 41218 w 432956"/>
                  <a:gd name="connsiteY5-692" fmla="*/ 938372 h 938372"/>
                  <a:gd name="connsiteX6-693" fmla="*/ 138592 w 432956"/>
                  <a:gd name="connsiteY6-694" fmla="*/ 458103 h 938372"/>
                  <a:gd name="connsiteX7-695" fmla="*/ 63405 w 432956"/>
                  <a:gd name="connsiteY7-696" fmla="*/ 260163 h 938372"/>
                  <a:gd name="connsiteX8-697" fmla="*/ 0 w 432956"/>
                  <a:gd name="connsiteY8-698" fmla="*/ 152400 h 938372"/>
                  <a:gd name="connsiteX9-699" fmla="*/ 216478 w 432956"/>
                  <a:gd name="connsiteY9-700" fmla="*/ 0 h 938372"/>
                  <a:gd name="connsiteX0-701" fmla="*/ 216478 w 432956"/>
                  <a:gd name="connsiteY0-702" fmla="*/ 0 h 938372"/>
                  <a:gd name="connsiteX1-703" fmla="*/ 432956 w 432956"/>
                  <a:gd name="connsiteY1-704" fmla="*/ 152400 h 938372"/>
                  <a:gd name="connsiteX2-705" fmla="*/ 369551 w 432956"/>
                  <a:gd name="connsiteY2-706" fmla="*/ 260163 h 938372"/>
                  <a:gd name="connsiteX3-707" fmla="*/ 318874 w 432956"/>
                  <a:gd name="connsiteY3-708" fmla="*/ 457656 h 938372"/>
                  <a:gd name="connsiteX4-709" fmla="*/ 391740 w 432956"/>
                  <a:gd name="connsiteY4-710" fmla="*/ 938372 h 938372"/>
                  <a:gd name="connsiteX5-711" fmla="*/ 41218 w 432956"/>
                  <a:gd name="connsiteY5-712" fmla="*/ 938372 h 938372"/>
                  <a:gd name="connsiteX6-713" fmla="*/ 138592 w 432956"/>
                  <a:gd name="connsiteY6-714" fmla="*/ 458103 h 938372"/>
                  <a:gd name="connsiteX7-715" fmla="*/ 63405 w 432956"/>
                  <a:gd name="connsiteY7-716" fmla="*/ 260163 h 938372"/>
                  <a:gd name="connsiteX8-717" fmla="*/ 0 w 432956"/>
                  <a:gd name="connsiteY8-718" fmla="*/ 152400 h 938372"/>
                  <a:gd name="connsiteX9-719" fmla="*/ 216478 w 432956"/>
                  <a:gd name="connsiteY9-720" fmla="*/ 0 h 938372"/>
                  <a:gd name="connsiteX0-721" fmla="*/ 391740 w 483180"/>
                  <a:gd name="connsiteY0-722" fmla="*/ 938372 h 1029812"/>
                  <a:gd name="connsiteX1-723" fmla="*/ 41218 w 483180"/>
                  <a:gd name="connsiteY1-724" fmla="*/ 938372 h 1029812"/>
                  <a:gd name="connsiteX2-725" fmla="*/ 138592 w 483180"/>
                  <a:gd name="connsiteY2-726" fmla="*/ 458103 h 1029812"/>
                  <a:gd name="connsiteX3-727" fmla="*/ 63405 w 483180"/>
                  <a:gd name="connsiteY3-728" fmla="*/ 260163 h 1029812"/>
                  <a:gd name="connsiteX4-729" fmla="*/ 0 w 483180"/>
                  <a:gd name="connsiteY4-730" fmla="*/ 152400 h 1029812"/>
                  <a:gd name="connsiteX5-731" fmla="*/ 216478 w 483180"/>
                  <a:gd name="connsiteY5-732" fmla="*/ 0 h 1029812"/>
                  <a:gd name="connsiteX6-733" fmla="*/ 432956 w 483180"/>
                  <a:gd name="connsiteY6-734" fmla="*/ 152400 h 1029812"/>
                  <a:gd name="connsiteX7-735" fmla="*/ 369551 w 483180"/>
                  <a:gd name="connsiteY7-736" fmla="*/ 260163 h 1029812"/>
                  <a:gd name="connsiteX8-737" fmla="*/ 318874 w 483180"/>
                  <a:gd name="connsiteY8-738" fmla="*/ 457656 h 1029812"/>
                  <a:gd name="connsiteX9-739" fmla="*/ 483180 w 483180"/>
                  <a:gd name="connsiteY9-740" fmla="*/ 1029812 h 1029812"/>
                  <a:gd name="connsiteX0-741" fmla="*/ 41218 w 483180"/>
                  <a:gd name="connsiteY0-742" fmla="*/ 938372 h 1029812"/>
                  <a:gd name="connsiteX1-743" fmla="*/ 138592 w 483180"/>
                  <a:gd name="connsiteY1-744" fmla="*/ 458103 h 1029812"/>
                  <a:gd name="connsiteX2-745" fmla="*/ 63405 w 483180"/>
                  <a:gd name="connsiteY2-746" fmla="*/ 260163 h 1029812"/>
                  <a:gd name="connsiteX3-747" fmla="*/ 0 w 483180"/>
                  <a:gd name="connsiteY3-748" fmla="*/ 152400 h 1029812"/>
                  <a:gd name="connsiteX4-749" fmla="*/ 216478 w 483180"/>
                  <a:gd name="connsiteY4-750" fmla="*/ 0 h 1029812"/>
                  <a:gd name="connsiteX5-751" fmla="*/ 432956 w 483180"/>
                  <a:gd name="connsiteY5-752" fmla="*/ 152400 h 1029812"/>
                  <a:gd name="connsiteX6-753" fmla="*/ 369551 w 483180"/>
                  <a:gd name="connsiteY6-754" fmla="*/ 260163 h 1029812"/>
                  <a:gd name="connsiteX7-755" fmla="*/ 318874 w 483180"/>
                  <a:gd name="connsiteY7-756" fmla="*/ 457656 h 1029812"/>
                  <a:gd name="connsiteX8-757" fmla="*/ 483180 w 483180"/>
                  <a:gd name="connsiteY8-758" fmla="*/ 1029812 h 1029812"/>
                  <a:gd name="connsiteX0-759" fmla="*/ 41218 w 432956"/>
                  <a:gd name="connsiteY0-760" fmla="*/ 938372 h 938372"/>
                  <a:gd name="connsiteX1-761" fmla="*/ 138592 w 432956"/>
                  <a:gd name="connsiteY1-762" fmla="*/ 458103 h 938372"/>
                  <a:gd name="connsiteX2-763" fmla="*/ 63405 w 432956"/>
                  <a:gd name="connsiteY2-764" fmla="*/ 260163 h 938372"/>
                  <a:gd name="connsiteX3-765" fmla="*/ 0 w 432956"/>
                  <a:gd name="connsiteY3-766" fmla="*/ 152400 h 938372"/>
                  <a:gd name="connsiteX4-767" fmla="*/ 216478 w 432956"/>
                  <a:gd name="connsiteY4-768" fmla="*/ 0 h 938372"/>
                  <a:gd name="connsiteX5-769" fmla="*/ 432956 w 432956"/>
                  <a:gd name="connsiteY5-770" fmla="*/ 152400 h 938372"/>
                  <a:gd name="connsiteX6-771" fmla="*/ 369551 w 432956"/>
                  <a:gd name="connsiteY6-772" fmla="*/ 260163 h 938372"/>
                  <a:gd name="connsiteX7-773" fmla="*/ 318874 w 432956"/>
                  <a:gd name="connsiteY7-774" fmla="*/ 457656 h 938372"/>
                  <a:gd name="connsiteX8-775" fmla="*/ 422855 w 432956"/>
                  <a:gd name="connsiteY8-776" fmla="*/ 925037 h 938372"/>
                  <a:gd name="connsiteX0-777" fmla="*/ 41218 w 432956"/>
                  <a:gd name="connsiteY0-778" fmla="*/ 938372 h 938372"/>
                  <a:gd name="connsiteX1-779" fmla="*/ 138592 w 432956"/>
                  <a:gd name="connsiteY1-780" fmla="*/ 458103 h 938372"/>
                  <a:gd name="connsiteX2-781" fmla="*/ 63405 w 432956"/>
                  <a:gd name="connsiteY2-782" fmla="*/ 260163 h 938372"/>
                  <a:gd name="connsiteX3-783" fmla="*/ 0 w 432956"/>
                  <a:gd name="connsiteY3-784" fmla="*/ 152400 h 938372"/>
                  <a:gd name="connsiteX4-785" fmla="*/ 216478 w 432956"/>
                  <a:gd name="connsiteY4-786" fmla="*/ 0 h 938372"/>
                  <a:gd name="connsiteX5-787" fmla="*/ 432956 w 432956"/>
                  <a:gd name="connsiteY5-788" fmla="*/ 152400 h 938372"/>
                  <a:gd name="connsiteX6-789" fmla="*/ 369551 w 432956"/>
                  <a:gd name="connsiteY6-790" fmla="*/ 260163 h 938372"/>
                  <a:gd name="connsiteX7-791" fmla="*/ 318874 w 432956"/>
                  <a:gd name="connsiteY7-792" fmla="*/ 457656 h 938372"/>
                  <a:gd name="connsiteX8-793" fmla="*/ 422855 w 432956"/>
                  <a:gd name="connsiteY8-794" fmla="*/ 925037 h 938372"/>
                  <a:gd name="connsiteX0-795" fmla="*/ 41218 w 432956"/>
                  <a:gd name="connsiteY0-796" fmla="*/ 938372 h 938372"/>
                  <a:gd name="connsiteX1-797" fmla="*/ 138592 w 432956"/>
                  <a:gd name="connsiteY1-798" fmla="*/ 458103 h 938372"/>
                  <a:gd name="connsiteX2-799" fmla="*/ 63405 w 432956"/>
                  <a:gd name="connsiteY2-800" fmla="*/ 260163 h 938372"/>
                  <a:gd name="connsiteX3-801" fmla="*/ 0 w 432956"/>
                  <a:gd name="connsiteY3-802" fmla="*/ 152400 h 938372"/>
                  <a:gd name="connsiteX4-803" fmla="*/ 216478 w 432956"/>
                  <a:gd name="connsiteY4-804" fmla="*/ 0 h 938372"/>
                  <a:gd name="connsiteX5-805" fmla="*/ 432956 w 432956"/>
                  <a:gd name="connsiteY5-806" fmla="*/ 152400 h 938372"/>
                  <a:gd name="connsiteX6-807" fmla="*/ 369551 w 432956"/>
                  <a:gd name="connsiteY6-808" fmla="*/ 260163 h 938372"/>
                  <a:gd name="connsiteX7-809" fmla="*/ 318874 w 432956"/>
                  <a:gd name="connsiteY7-810" fmla="*/ 457656 h 938372"/>
                  <a:gd name="connsiteX8-811" fmla="*/ 400630 w 432956"/>
                  <a:gd name="connsiteY8-812" fmla="*/ 925037 h 938372"/>
                  <a:gd name="connsiteX0-813" fmla="*/ 41218 w 432956"/>
                  <a:gd name="connsiteY0-814" fmla="*/ 938372 h 938372"/>
                  <a:gd name="connsiteX1-815" fmla="*/ 138592 w 432956"/>
                  <a:gd name="connsiteY1-816" fmla="*/ 458103 h 938372"/>
                  <a:gd name="connsiteX2-817" fmla="*/ 63405 w 432956"/>
                  <a:gd name="connsiteY2-818" fmla="*/ 260163 h 938372"/>
                  <a:gd name="connsiteX3-819" fmla="*/ 0 w 432956"/>
                  <a:gd name="connsiteY3-820" fmla="*/ 152400 h 938372"/>
                  <a:gd name="connsiteX4-821" fmla="*/ 216478 w 432956"/>
                  <a:gd name="connsiteY4-822" fmla="*/ 0 h 938372"/>
                  <a:gd name="connsiteX5-823" fmla="*/ 432956 w 432956"/>
                  <a:gd name="connsiteY5-824" fmla="*/ 152400 h 938372"/>
                  <a:gd name="connsiteX6-825" fmla="*/ 369551 w 432956"/>
                  <a:gd name="connsiteY6-826" fmla="*/ 260163 h 938372"/>
                  <a:gd name="connsiteX7-827" fmla="*/ 318874 w 432956"/>
                  <a:gd name="connsiteY7-828" fmla="*/ 457656 h 938372"/>
                  <a:gd name="connsiteX8-829" fmla="*/ 400630 w 432956"/>
                  <a:gd name="connsiteY8-830" fmla="*/ 925037 h 938372"/>
                  <a:gd name="connsiteX0-831" fmla="*/ 41218 w 432956"/>
                  <a:gd name="connsiteY0-832" fmla="*/ 938372 h 938372"/>
                  <a:gd name="connsiteX1-833" fmla="*/ 138592 w 432956"/>
                  <a:gd name="connsiteY1-834" fmla="*/ 458103 h 938372"/>
                  <a:gd name="connsiteX2-835" fmla="*/ 63405 w 432956"/>
                  <a:gd name="connsiteY2-836" fmla="*/ 260163 h 938372"/>
                  <a:gd name="connsiteX3-837" fmla="*/ 0 w 432956"/>
                  <a:gd name="connsiteY3-838" fmla="*/ 152400 h 938372"/>
                  <a:gd name="connsiteX4-839" fmla="*/ 216478 w 432956"/>
                  <a:gd name="connsiteY4-840" fmla="*/ 0 h 938372"/>
                  <a:gd name="connsiteX5-841" fmla="*/ 432956 w 432956"/>
                  <a:gd name="connsiteY5-842" fmla="*/ 152400 h 938372"/>
                  <a:gd name="connsiteX6-843" fmla="*/ 369551 w 432956"/>
                  <a:gd name="connsiteY6-844" fmla="*/ 260163 h 938372"/>
                  <a:gd name="connsiteX7-845" fmla="*/ 318874 w 432956"/>
                  <a:gd name="connsiteY7-846" fmla="*/ 454481 h 938372"/>
                  <a:gd name="connsiteX8-847" fmla="*/ 400630 w 432956"/>
                  <a:gd name="connsiteY8-848" fmla="*/ 925037 h 938372"/>
                  <a:gd name="connsiteX0-849" fmla="*/ 41218 w 432956"/>
                  <a:gd name="connsiteY0-850" fmla="*/ 938372 h 938372"/>
                  <a:gd name="connsiteX1-851" fmla="*/ 138592 w 432956"/>
                  <a:gd name="connsiteY1-852" fmla="*/ 458103 h 938372"/>
                  <a:gd name="connsiteX2-853" fmla="*/ 63405 w 432956"/>
                  <a:gd name="connsiteY2-854" fmla="*/ 260163 h 938372"/>
                  <a:gd name="connsiteX3-855" fmla="*/ 0 w 432956"/>
                  <a:gd name="connsiteY3-856" fmla="*/ 152400 h 938372"/>
                  <a:gd name="connsiteX4-857" fmla="*/ 216478 w 432956"/>
                  <a:gd name="connsiteY4-858" fmla="*/ 0 h 938372"/>
                  <a:gd name="connsiteX5-859" fmla="*/ 432956 w 432956"/>
                  <a:gd name="connsiteY5-860" fmla="*/ 152400 h 938372"/>
                  <a:gd name="connsiteX6-861" fmla="*/ 369551 w 432956"/>
                  <a:gd name="connsiteY6-862" fmla="*/ 260163 h 938372"/>
                  <a:gd name="connsiteX7-863" fmla="*/ 318874 w 432956"/>
                  <a:gd name="connsiteY7-864" fmla="*/ 454481 h 938372"/>
                  <a:gd name="connsiteX8-865" fmla="*/ 400630 w 432956"/>
                  <a:gd name="connsiteY8-866" fmla="*/ 925037 h 938372"/>
                  <a:gd name="connsiteX0-867" fmla="*/ 41218 w 432956"/>
                  <a:gd name="connsiteY0-868" fmla="*/ 938372 h 938372"/>
                  <a:gd name="connsiteX1-869" fmla="*/ 138592 w 432956"/>
                  <a:gd name="connsiteY1-870" fmla="*/ 458103 h 938372"/>
                  <a:gd name="connsiteX2-871" fmla="*/ 63405 w 432956"/>
                  <a:gd name="connsiteY2-872" fmla="*/ 260163 h 938372"/>
                  <a:gd name="connsiteX3-873" fmla="*/ 0 w 432956"/>
                  <a:gd name="connsiteY3-874" fmla="*/ 152400 h 938372"/>
                  <a:gd name="connsiteX4-875" fmla="*/ 216478 w 432956"/>
                  <a:gd name="connsiteY4-876" fmla="*/ 0 h 938372"/>
                  <a:gd name="connsiteX5-877" fmla="*/ 432956 w 432956"/>
                  <a:gd name="connsiteY5-878" fmla="*/ 152400 h 938372"/>
                  <a:gd name="connsiteX6-879" fmla="*/ 369551 w 432956"/>
                  <a:gd name="connsiteY6-880" fmla="*/ 260163 h 938372"/>
                  <a:gd name="connsiteX7-881" fmla="*/ 318874 w 432956"/>
                  <a:gd name="connsiteY7-882" fmla="*/ 454481 h 938372"/>
                  <a:gd name="connsiteX8-883" fmla="*/ 400630 w 432956"/>
                  <a:gd name="connsiteY8-884" fmla="*/ 925037 h 938372"/>
                  <a:gd name="connsiteX0-885" fmla="*/ 41218 w 432956"/>
                  <a:gd name="connsiteY0-886" fmla="*/ 938372 h 938372"/>
                  <a:gd name="connsiteX1-887" fmla="*/ 138592 w 432956"/>
                  <a:gd name="connsiteY1-888" fmla="*/ 458103 h 938372"/>
                  <a:gd name="connsiteX2-889" fmla="*/ 63405 w 432956"/>
                  <a:gd name="connsiteY2-890" fmla="*/ 260163 h 938372"/>
                  <a:gd name="connsiteX3-891" fmla="*/ 0 w 432956"/>
                  <a:gd name="connsiteY3-892" fmla="*/ 152400 h 938372"/>
                  <a:gd name="connsiteX4-893" fmla="*/ 216478 w 432956"/>
                  <a:gd name="connsiteY4-894" fmla="*/ 0 h 938372"/>
                  <a:gd name="connsiteX5-895" fmla="*/ 432956 w 432956"/>
                  <a:gd name="connsiteY5-896" fmla="*/ 152400 h 938372"/>
                  <a:gd name="connsiteX6-897" fmla="*/ 369551 w 432956"/>
                  <a:gd name="connsiteY6-898" fmla="*/ 260163 h 938372"/>
                  <a:gd name="connsiteX7-899" fmla="*/ 318874 w 432956"/>
                  <a:gd name="connsiteY7-900" fmla="*/ 454481 h 938372"/>
                  <a:gd name="connsiteX8-901" fmla="*/ 400630 w 432956"/>
                  <a:gd name="connsiteY8-902" fmla="*/ 925037 h 938372"/>
                  <a:gd name="connsiteX0-903" fmla="*/ 41218 w 432956"/>
                  <a:gd name="connsiteY0-904" fmla="*/ 938372 h 938372"/>
                  <a:gd name="connsiteX1-905" fmla="*/ 138592 w 432956"/>
                  <a:gd name="connsiteY1-906" fmla="*/ 458103 h 938372"/>
                  <a:gd name="connsiteX2-907" fmla="*/ 63405 w 432956"/>
                  <a:gd name="connsiteY2-908" fmla="*/ 260163 h 938372"/>
                  <a:gd name="connsiteX3-909" fmla="*/ 0 w 432956"/>
                  <a:gd name="connsiteY3-910" fmla="*/ 152400 h 938372"/>
                  <a:gd name="connsiteX4-911" fmla="*/ 216478 w 432956"/>
                  <a:gd name="connsiteY4-912" fmla="*/ 0 h 938372"/>
                  <a:gd name="connsiteX5-913" fmla="*/ 432956 w 432956"/>
                  <a:gd name="connsiteY5-914" fmla="*/ 152400 h 938372"/>
                  <a:gd name="connsiteX6-915" fmla="*/ 369551 w 432956"/>
                  <a:gd name="connsiteY6-916" fmla="*/ 260163 h 938372"/>
                  <a:gd name="connsiteX7-917" fmla="*/ 315699 w 432956"/>
                  <a:gd name="connsiteY7-918" fmla="*/ 454481 h 938372"/>
                  <a:gd name="connsiteX8-919" fmla="*/ 400630 w 432956"/>
                  <a:gd name="connsiteY8-920" fmla="*/ 925037 h 938372"/>
                  <a:gd name="connsiteX0-921" fmla="*/ 41218 w 432956"/>
                  <a:gd name="connsiteY0-922" fmla="*/ 938372 h 938372"/>
                  <a:gd name="connsiteX1-923" fmla="*/ 138592 w 432956"/>
                  <a:gd name="connsiteY1-924" fmla="*/ 458103 h 938372"/>
                  <a:gd name="connsiteX2-925" fmla="*/ 63405 w 432956"/>
                  <a:gd name="connsiteY2-926" fmla="*/ 260163 h 938372"/>
                  <a:gd name="connsiteX3-927" fmla="*/ 0 w 432956"/>
                  <a:gd name="connsiteY3-928" fmla="*/ 152400 h 938372"/>
                  <a:gd name="connsiteX4-929" fmla="*/ 216478 w 432956"/>
                  <a:gd name="connsiteY4-930" fmla="*/ 0 h 938372"/>
                  <a:gd name="connsiteX5-931" fmla="*/ 432956 w 432956"/>
                  <a:gd name="connsiteY5-932" fmla="*/ 152400 h 938372"/>
                  <a:gd name="connsiteX6-933" fmla="*/ 369551 w 432956"/>
                  <a:gd name="connsiteY6-934" fmla="*/ 260163 h 938372"/>
                  <a:gd name="connsiteX7-935" fmla="*/ 315699 w 432956"/>
                  <a:gd name="connsiteY7-936" fmla="*/ 454481 h 938372"/>
                  <a:gd name="connsiteX8-937" fmla="*/ 400630 w 432956"/>
                  <a:gd name="connsiteY8-938" fmla="*/ 925037 h 938372"/>
                  <a:gd name="connsiteX0-939" fmla="*/ 41218 w 432956"/>
                  <a:gd name="connsiteY0-940" fmla="*/ 938372 h 938372"/>
                  <a:gd name="connsiteX1-941" fmla="*/ 138592 w 432956"/>
                  <a:gd name="connsiteY1-942" fmla="*/ 458103 h 938372"/>
                  <a:gd name="connsiteX2-943" fmla="*/ 63405 w 432956"/>
                  <a:gd name="connsiteY2-944" fmla="*/ 260163 h 938372"/>
                  <a:gd name="connsiteX3-945" fmla="*/ 0 w 432956"/>
                  <a:gd name="connsiteY3-946" fmla="*/ 152400 h 938372"/>
                  <a:gd name="connsiteX4-947" fmla="*/ 216478 w 432956"/>
                  <a:gd name="connsiteY4-948" fmla="*/ 0 h 938372"/>
                  <a:gd name="connsiteX5-949" fmla="*/ 432956 w 432956"/>
                  <a:gd name="connsiteY5-950" fmla="*/ 152400 h 938372"/>
                  <a:gd name="connsiteX6-951" fmla="*/ 369551 w 432956"/>
                  <a:gd name="connsiteY6-952" fmla="*/ 260163 h 938372"/>
                  <a:gd name="connsiteX7-953" fmla="*/ 315699 w 432956"/>
                  <a:gd name="connsiteY7-954" fmla="*/ 454481 h 938372"/>
                  <a:gd name="connsiteX8-955" fmla="*/ 400630 w 432956"/>
                  <a:gd name="connsiteY8-956" fmla="*/ 925037 h 938372"/>
                  <a:gd name="connsiteX0-957" fmla="*/ 41218 w 432956"/>
                  <a:gd name="connsiteY0-958" fmla="*/ 938372 h 938372"/>
                  <a:gd name="connsiteX1-959" fmla="*/ 138592 w 432956"/>
                  <a:gd name="connsiteY1-960" fmla="*/ 458103 h 938372"/>
                  <a:gd name="connsiteX2-961" fmla="*/ 63405 w 432956"/>
                  <a:gd name="connsiteY2-962" fmla="*/ 260163 h 938372"/>
                  <a:gd name="connsiteX3-963" fmla="*/ 0 w 432956"/>
                  <a:gd name="connsiteY3-964" fmla="*/ 152400 h 938372"/>
                  <a:gd name="connsiteX4-965" fmla="*/ 216478 w 432956"/>
                  <a:gd name="connsiteY4-966" fmla="*/ 0 h 938372"/>
                  <a:gd name="connsiteX5-967" fmla="*/ 432956 w 432956"/>
                  <a:gd name="connsiteY5-968" fmla="*/ 152400 h 938372"/>
                  <a:gd name="connsiteX6-969" fmla="*/ 369551 w 432956"/>
                  <a:gd name="connsiteY6-970" fmla="*/ 260163 h 938372"/>
                  <a:gd name="connsiteX7-971" fmla="*/ 315699 w 432956"/>
                  <a:gd name="connsiteY7-972" fmla="*/ 454481 h 938372"/>
                  <a:gd name="connsiteX8-973" fmla="*/ 400630 w 432956"/>
                  <a:gd name="connsiteY8-974" fmla="*/ 925037 h 938372"/>
                  <a:gd name="connsiteX0-975" fmla="*/ 41218 w 432956"/>
                  <a:gd name="connsiteY0-976" fmla="*/ 938372 h 938372"/>
                  <a:gd name="connsiteX1-977" fmla="*/ 138592 w 432956"/>
                  <a:gd name="connsiteY1-978" fmla="*/ 458103 h 938372"/>
                  <a:gd name="connsiteX2-979" fmla="*/ 63405 w 432956"/>
                  <a:gd name="connsiteY2-980" fmla="*/ 260163 h 938372"/>
                  <a:gd name="connsiteX3-981" fmla="*/ 0 w 432956"/>
                  <a:gd name="connsiteY3-982" fmla="*/ 152400 h 938372"/>
                  <a:gd name="connsiteX4-983" fmla="*/ 216478 w 432956"/>
                  <a:gd name="connsiteY4-984" fmla="*/ 0 h 938372"/>
                  <a:gd name="connsiteX5-985" fmla="*/ 432956 w 432956"/>
                  <a:gd name="connsiteY5-986" fmla="*/ 152400 h 938372"/>
                  <a:gd name="connsiteX6-987" fmla="*/ 369551 w 432956"/>
                  <a:gd name="connsiteY6-988" fmla="*/ 260163 h 938372"/>
                  <a:gd name="connsiteX7-989" fmla="*/ 315699 w 432956"/>
                  <a:gd name="connsiteY7-990" fmla="*/ 454481 h 938372"/>
                  <a:gd name="connsiteX8-991" fmla="*/ 394280 w 432956"/>
                  <a:gd name="connsiteY8-992" fmla="*/ 928212 h 9383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</a:cxnLst>
                <a:rect l="l" t="t" r="r" b="b"/>
                <a:pathLst>
                  <a:path w="432956" h="938372">
                    <a:moveTo>
                      <a:pt x="41218" y="938372"/>
                    </a:moveTo>
                    <a:cubicBezTo>
                      <a:pt x="109163" y="674053"/>
                      <a:pt x="139668" y="603893"/>
                      <a:pt x="138592" y="458103"/>
                    </a:cubicBezTo>
                    <a:cubicBezTo>
                      <a:pt x="137871" y="360373"/>
                      <a:pt x="146676" y="307093"/>
                      <a:pt x="63405" y="260163"/>
                    </a:cubicBezTo>
                    <a:cubicBezTo>
                      <a:pt x="24230" y="232584"/>
                      <a:pt x="0" y="194484"/>
                      <a:pt x="0" y="152400"/>
                    </a:cubicBezTo>
                    <a:cubicBezTo>
                      <a:pt x="0" y="68232"/>
                      <a:pt x="96921" y="0"/>
                      <a:pt x="216478" y="0"/>
                    </a:cubicBezTo>
                    <a:cubicBezTo>
                      <a:pt x="336035" y="0"/>
                      <a:pt x="432956" y="68232"/>
                      <a:pt x="432956" y="152400"/>
                    </a:cubicBezTo>
                    <a:cubicBezTo>
                      <a:pt x="432956" y="194484"/>
                      <a:pt x="408726" y="232584"/>
                      <a:pt x="369551" y="260163"/>
                    </a:cubicBezTo>
                    <a:cubicBezTo>
                      <a:pt x="299742" y="303769"/>
                      <a:pt x="318833" y="363250"/>
                      <a:pt x="315699" y="454481"/>
                    </a:cubicBezTo>
                    <a:cubicBezTo>
                      <a:pt x="325700" y="599440"/>
                      <a:pt x="322208" y="722472"/>
                      <a:pt x="394280" y="928212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69000">
                      <a:schemeClr val="bg1">
                        <a:lumMod val="85000"/>
                      </a:schemeClr>
                    </a:gs>
                    <a:gs pos="35000">
                      <a:srgbClr val="C9C9C9"/>
                    </a:gs>
                    <a:gs pos="56000">
                      <a:schemeClr val="bg1">
                        <a:lumMod val="50000"/>
                      </a:schemeClr>
                    </a:gs>
                    <a:gs pos="22000">
                      <a:schemeClr val="bg1">
                        <a:lumMod val="50000"/>
                      </a:schemeClr>
                    </a:gs>
                    <a:gs pos="84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1237123" y="5341566"/>
              <a:ext cx="2244948" cy="445116"/>
              <a:chOff x="1232023" y="5736312"/>
              <a:chExt cx="2244948" cy="445116"/>
            </a:xfrm>
          </p:grpSpPr>
          <p:sp>
            <p:nvSpPr>
              <p:cNvPr id="37" name="圆角矩形 36"/>
              <p:cNvSpPr/>
              <p:nvPr/>
            </p:nvSpPr>
            <p:spPr>
              <a:xfrm>
                <a:off x="1232023" y="5736312"/>
                <a:ext cx="2244948" cy="445116"/>
              </a:xfrm>
              <a:prstGeom prst="roundRect">
                <a:avLst>
                  <a:gd name="adj" fmla="val 50000"/>
                </a:avLst>
              </a:prstGeom>
              <a:solidFill>
                <a:srgbClr val="005C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文本框 268"/>
              <p:cNvSpPr txBox="1"/>
              <p:nvPr/>
            </p:nvSpPr>
            <p:spPr>
              <a:xfrm>
                <a:off x="1667770" y="5752707"/>
                <a:ext cx="1372952" cy="400110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200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Kartika" panose="02020503030404060203" pitchFamily="18" charset="0"/>
                  </a:defRPr>
                </a:lvl1pPr>
              </a:lstStyle>
              <a:p>
                <a:r>
                  <a:rPr lang="zh-CN" altLang="en-US" dirty="0"/>
                  <a:t>文献一</a:t>
                </a:r>
                <a:endParaRPr lang="en-US" altLang="zh-CN" dirty="0"/>
              </a:p>
            </p:txBody>
          </p:sp>
        </p:grpSp>
        <p:sp>
          <p:nvSpPr>
            <p:cNvPr id="45" name="矩形 44"/>
            <p:cNvSpPr/>
            <p:nvPr/>
          </p:nvSpPr>
          <p:spPr>
            <a:xfrm>
              <a:off x="1276675" y="3227019"/>
              <a:ext cx="2154411" cy="1384990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亮亮图文旗舰店</a:t>
              </a:r>
              <a:endParaRPr lang="zh-CN" altLang="en-US" sz="14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>
                <a:lnSpc>
                  <a:spcPct val="150000"/>
                </a:lnSpc>
              </a:pPr>
              <a:r>
                <a:rPr lang="en-US" altLang="zh-CN" sz="1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https://liangliangtuwen.tmall.com</a:t>
              </a:r>
              <a:endParaRPr lang="en-US" altLang="zh-CN" sz="14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208254" y="1323658"/>
            <a:ext cx="3719140" cy="5139596"/>
            <a:chOff x="4208254" y="1323658"/>
            <a:chExt cx="3719140" cy="5139596"/>
          </a:xfrm>
        </p:grpSpPr>
        <p:grpSp>
          <p:nvGrpSpPr>
            <p:cNvPr id="18" name="组合 17"/>
            <p:cNvGrpSpPr/>
            <p:nvPr/>
          </p:nvGrpSpPr>
          <p:grpSpPr>
            <a:xfrm>
              <a:off x="4208254" y="1769833"/>
              <a:ext cx="3719140" cy="4693421"/>
              <a:chOff x="655912" y="2105133"/>
              <a:chExt cx="2607791" cy="4693421"/>
            </a:xfrm>
          </p:grpSpPr>
          <p:sp>
            <p:nvSpPr>
              <p:cNvPr id="19" name="直角三角形 69"/>
              <p:cNvSpPr/>
              <p:nvPr/>
            </p:nvSpPr>
            <p:spPr>
              <a:xfrm rot="5400000" flipH="1">
                <a:off x="735314" y="4270165"/>
                <a:ext cx="4693421" cy="363357"/>
              </a:xfrm>
              <a:custGeom>
                <a:avLst/>
                <a:gdLst>
                  <a:gd name="connsiteX0" fmla="*/ 0 w 1994637"/>
                  <a:gd name="connsiteY0" fmla="*/ 328931 h 328931"/>
                  <a:gd name="connsiteX1" fmla="*/ 0 w 1994637"/>
                  <a:gd name="connsiteY1" fmla="*/ 0 h 328931"/>
                  <a:gd name="connsiteX2" fmla="*/ 1994637 w 1994637"/>
                  <a:gd name="connsiteY2" fmla="*/ 328931 h 328931"/>
                  <a:gd name="connsiteX3" fmla="*/ 0 w 1994637"/>
                  <a:gd name="connsiteY3" fmla="*/ 328931 h 328931"/>
                  <a:gd name="connsiteX0-1" fmla="*/ 196850 w 2191487"/>
                  <a:gd name="connsiteY0-2" fmla="*/ 278131 h 278131"/>
                  <a:gd name="connsiteX1-3" fmla="*/ 0 w 2191487"/>
                  <a:gd name="connsiteY1-4" fmla="*/ 0 h 278131"/>
                  <a:gd name="connsiteX2-5" fmla="*/ 2191487 w 2191487"/>
                  <a:gd name="connsiteY2-6" fmla="*/ 278131 h 278131"/>
                  <a:gd name="connsiteX3-7" fmla="*/ 196850 w 2191487"/>
                  <a:gd name="connsiteY3-8" fmla="*/ 278131 h 278131"/>
                  <a:gd name="connsiteX0-9" fmla="*/ 273050 w 2267687"/>
                  <a:gd name="connsiteY0-10" fmla="*/ 290831 h 290831"/>
                  <a:gd name="connsiteX1-11" fmla="*/ 0 w 2267687"/>
                  <a:gd name="connsiteY1-12" fmla="*/ 0 h 290831"/>
                  <a:gd name="connsiteX2-13" fmla="*/ 2267687 w 2267687"/>
                  <a:gd name="connsiteY2-14" fmla="*/ 290831 h 290831"/>
                  <a:gd name="connsiteX3-15" fmla="*/ 273050 w 2267687"/>
                  <a:gd name="connsiteY3-16" fmla="*/ 290831 h 290831"/>
                  <a:gd name="connsiteX0-17" fmla="*/ 174418 w 2267687"/>
                  <a:gd name="connsiteY0-18" fmla="*/ 303531 h 303531"/>
                  <a:gd name="connsiteX1-19" fmla="*/ 0 w 2267687"/>
                  <a:gd name="connsiteY1-20" fmla="*/ 0 h 303531"/>
                  <a:gd name="connsiteX2-21" fmla="*/ 2267687 w 2267687"/>
                  <a:gd name="connsiteY2-22" fmla="*/ 290831 h 303531"/>
                  <a:gd name="connsiteX3-23" fmla="*/ 174418 w 2267687"/>
                  <a:gd name="connsiteY3-24" fmla="*/ 303531 h 303531"/>
                  <a:gd name="connsiteX0-25" fmla="*/ 172657 w 2265926"/>
                  <a:gd name="connsiteY0-26" fmla="*/ 316231 h 316231"/>
                  <a:gd name="connsiteX1-27" fmla="*/ 0 w 2265926"/>
                  <a:gd name="connsiteY1-28" fmla="*/ 0 h 316231"/>
                  <a:gd name="connsiteX2-29" fmla="*/ 2265926 w 2265926"/>
                  <a:gd name="connsiteY2-30" fmla="*/ 303531 h 316231"/>
                  <a:gd name="connsiteX3-31" fmla="*/ 172657 w 2265926"/>
                  <a:gd name="connsiteY3-32" fmla="*/ 316231 h 31623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2265926" h="316231">
                    <a:moveTo>
                      <a:pt x="172657" y="316231"/>
                    </a:moveTo>
                    <a:lnTo>
                      <a:pt x="0" y="0"/>
                    </a:lnTo>
                    <a:lnTo>
                      <a:pt x="2265926" y="303531"/>
                    </a:lnTo>
                    <a:lnTo>
                      <a:pt x="172657" y="316231"/>
                    </a:lnTo>
                    <a:close/>
                  </a:path>
                </a:pathLst>
              </a:custGeom>
              <a:gradFill>
                <a:gsLst>
                  <a:gs pos="100000">
                    <a:schemeClr val="bg1">
                      <a:lumMod val="50000"/>
                      <a:alpha val="44000"/>
                    </a:schemeClr>
                  </a:gs>
                  <a:gs pos="0">
                    <a:srgbClr val="F3F3F3">
                      <a:alpha val="12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softEdge rad="254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直角三角形 69"/>
              <p:cNvSpPr/>
              <p:nvPr/>
            </p:nvSpPr>
            <p:spPr>
              <a:xfrm flipH="1" flipV="1">
                <a:off x="655912" y="6409659"/>
                <a:ext cx="2605627" cy="334172"/>
              </a:xfrm>
              <a:custGeom>
                <a:avLst/>
                <a:gdLst>
                  <a:gd name="connsiteX0" fmla="*/ 0 w 1994637"/>
                  <a:gd name="connsiteY0" fmla="*/ 328931 h 328931"/>
                  <a:gd name="connsiteX1" fmla="*/ 0 w 1994637"/>
                  <a:gd name="connsiteY1" fmla="*/ 0 h 328931"/>
                  <a:gd name="connsiteX2" fmla="*/ 1994637 w 1994637"/>
                  <a:gd name="connsiteY2" fmla="*/ 328931 h 328931"/>
                  <a:gd name="connsiteX3" fmla="*/ 0 w 1994637"/>
                  <a:gd name="connsiteY3" fmla="*/ 328931 h 328931"/>
                  <a:gd name="connsiteX0-1" fmla="*/ 196850 w 2191487"/>
                  <a:gd name="connsiteY0-2" fmla="*/ 278131 h 278131"/>
                  <a:gd name="connsiteX1-3" fmla="*/ 0 w 2191487"/>
                  <a:gd name="connsiteY1-4" fmla="*/ 0 h 278131"/>
                  <a:gd name="connsiteX2-5" fmla="*/ 2191487 w 2191487"/>
                  <a:gd name="connsiteY2-6" fmla="*/ 278131 h 278131"/>
                  <a:gd name="connsiteX3-7" fmla="*/ 196850 w 2191487"/>
                  <a:gd name="connsiteY3-8" fmla="*/ 278131 h 278131"/>
                  <a:gd name="connsiteX0-9" fmla="*/ 273050 w 2267687"/>
                  <a:gd name="connsiteY0-10" fmla="*/ 290831 h 290831"/>
                  <a:gd name="connsiteX1-11" fmla="*/ 0 w 2267687"/>
                  <a:gd name="connsiteY1-12" fmla="*/ 0 h 290831"/>
                  <a:gd name="connsiteX2-13" fmla="*/ 2267687 w 2267687"/>
                  <a:gd name="connsiteY2-14" fmla="*/ 290831 h 290831"/>
                  <a:gd name="connsiteX3-15" fmla="*/ 273050 w 2267687"/>
                  <a:gd name="connsiteY3-16" fmla="*/ 290831 h 29083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2267687" h="290831">
                    <a:moveTo>
                      <a:pt x="273050" y="290831"/>
                    </a:moveTo>
                    <a:lnTo>
                      <a:pt x="0" y="0"/>
                    </a:lnTo>
                    <a:lnTo>
                      <a:pt x="2267687" y="290831"/>
                    </a:lnTo>
                    <a:lnTo>
                      <a:pt x="273050" y="290831"/>
                    </a:lnTo>
                    <a:close/>
                  </a:path>
                </a:pathLst>
              </a:custGeom>
              <a:gradFill>
                <a:gsLst>
                  <a:gs pos="100000">
                    <a:schemeClr val="bg1">
                      <a:lumMod val="50000"/>
                      <a:alpha val="44000"/>
                    </a:schemeClr>
                  </a:gs>
                  <a:gs pos="0">
                    <a:srgbClr val="F3F3F3">
                      <a:alpha val="12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softEdge rad="254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037203" y="2560945"/>
                <a:ext cx="1894121" cy="3877900"/>
              </a:xfrm>
              <a:prstGeom prst="rect">
                <a:avLst/>
              </a:prstGeom>
              <a:solidFill>
                <a:srgbClr val="F7F7F7"/>
              </a:solidFill>
              <a:ln>
                <a:noFill/>
              </a:ln>
              <a:effectLst>
                <a:outerShdw blurRad="76200" dist="50800" dir="2700000" algn="tl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1037203" y="2560945"/>
                <a:ext cx="1894121" cy="582162"/>
              </a:xfrm>
              <a:prstGeom prst="rect">
                <a:avLst/>
              </a:prstGeom>
              <a:solidFill>
                <a:srgbClr val="005CA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4953177" y="1323658"/>
              <a:ext cx="2244948" cy="4463024"/>
              <a:chOff x="4953177" y="1323658"/>
              <a:chExt cx="2244948" cy="4463024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5505037" y="1323658"/>
                <a:ext cx="1136932" cy="1334681"/>
                <a:chOff x="6591300" y="1966752"/>
                <a:chExt cx="830580" cy="975045"/>
              </a:xfrm>
            </p:grpSpPr>
            <p:sp>
              <p:nvSpPr>
                <p:cNvPr id="24" name="任意多边形 23"/>
                <p:cNvSpPr/>
                <p:nvPr/>
              </p:nvSpPr>
              <p:spPr>
                <a:xfrm>
                  <a:off x="6591300" y="2484597"/>
                  <a:ext cx="830580" cy="457200"/>
                </a:xfrm>
                <a:custGeom>
                  <a:avLst/>
                  <a:gdLst>
                    <a:gd name="connsiteX0" fmla="*/ 0 w 830580"/>
                    <a:gd name="connsiteY0" fmla="*/ 0 h 457200"/>
                    <a:gd name="connsiteX1" fmla="*/ 830580 w 830580"/>
                    <a:gd name="connsiteY1" fmla="*/ 0 h 457200"/>
                    <a:gd name="connsiteX2" fmla="*/ 830580 w 830580"/>
                    <a:gd name="connsiteY2" fmla="*/ 457200 h 457200"/>
                    <a:gd name="connsiteX3" fmla="*/ 608210 w 830580"/>
                    <a:gd name="connsiteY3" fmla="*/ 457200 h 457200"/>
                    <a:gd name="connsiteX4" fmla="*/ 608210 w 830580"/>
                    <a:gd name="connsiteY4" fmla="*/ 415966 h 457200"/>
                    <a:gd name="connsiteX5" fmla="*/ 573326 w 830580"/>
                    <a:gd name="connsiteY5" fmla="*/ 415966 h 457200"/>
                    <a:gd name="connsiteX6" fmla="*/ 532092 w 830580"/>
                    <a:gd name="connsiteY6" fmla="*/ 457200 h 457200"/>
                    <a:gd name="connsiteX7" fmla="*/ 298488 w 830580"/>
                    <a:gd name="connsiteY7" fmla="*/ 457200 h 457200"/>
                    <a:gd name="connsiteX8" fmla="*/ 257254 w 830580"/>
                    <a:gd name="connsiteY8" fmla="*/ 415966 h 457200"/>
                    <a:gd name="connsiteX9" fmla="*/ 222370 w 830580"/>
                    <a:gd name="connsiteY9" fmla="*/ 415966 h 457200"/>
                    <a:gd name="connsiteX10" fmla="*/ 222370 w 830580"/>
                    <a:gd name="connsiteY10" fmla="*/ 457200 h 457200"/>
                    <a:gd name="connsiteX11" fmla="*/ 0 w 830580"/>
                    <a:gd name="connsiteY11" fmla="*/ 457200 h 45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30580" h="457200">
                      <a:moveTo>
                        <a:pt x="0" y="0"/>
                      </a:moveTo>
                      <a:lnTo>
                        <a:pt x="830580" y="0"/>
                      </a:lnTo>
                      <a:lnTo>
                        <a:pt x="830580" y="457200"/>
                      </a:lnTo>
                      <a:lnTo>
                        <a:pt x="608210" y="457200"/>
                      </a:lnTo>
                      <a:lnTo>
                        <a:pt x="608210" y="415966"/>
                      </a:lnTo>
                      <a:lnTo>
                        <a:pt x="573326" y="415966"/>
                      </a:lnTo>
                      <a:lnTo>
                        <a:pt x="532092" y="457200"/>
                      </a:lnTo>
                      <a:lnTo>
                        <a:pt x="298488" y="457200"/>
                      </a:lnTo>
                      <a:lnTo>
                        <a:pt x="257254" y="415966"/>
                      </a:lnTo>
                      <a:lnTo>
                        <a:pt x="222370" y="415966"/>
                      </a:lnTo>
                      <a:lnTo>
                        <a:pt x="222370" y="457200"/>
                      </a:lnTo>
                      <a:lnTo>
                        <a:pt x="0" y="457200"/>
                      </a:lnTo>
                      <a:close/>
                    </a:path>
                  </a:pathLst>
                </a:custGeom>
                <a:gradFill>
                  <a:gsLst>
                    <a:gs pos="93000">
                      <a:srgbClr val="363638"/>
                    </a:gs>
                    <a:gs pos="7000">
                      <a:srgbClr val="313132"/>
                    </a:gs>
                    <a:gs pos="46000">
                      <a:srgbClr val="3B3B3D"/>
                    </a:gs>
                    <a:gs pos="93000">
                      <a:schemeClr val="tx1">
                        <a:lumMod val="85000"/>
                        <a:lumOff val="15000"/>
                      </a:schemeClr>
                    </a:gs>
                    <a:gs pos="7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n>
                  <a:noFill/>
                </a:ln>
                <a:effectLst>
                  <a:outerShdw blurRad="76200" dist="254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任意多边形 24"/>
                <p:cNvSpPr/>
                <p:nvPr/>
              </p:nvSpPr>
              <p:spPr>
                <a:xfrm>
                  <a:off x="6790111" y="1966752"/>
                  <a:ext cx="432956" cy="938372"/>
                </a:xfrm>
                <a:custGeom>
                  <a:avLst/>
                  <a:gdLst>
                    <a:gd name="connsiteX0" fmla="*/ 216478 w 432956"/>
                    <a:gd name="connsiteY0" fmla="*/ 0 h 938372"/>
                    <a:gd name="connsiteX1" fmla="*/ 432956 w 432956"/>
                    <a:gd name="connsiteY1" fmla="*/ 152400 h 938372"/>
                    <a:gd name="connsiteX2" fmla="*/ 369551 w 432956"/>
                    <a:gd name="connsiteY2" fmla="*/ 260163 h 938372"/>
                    <a:gd name="connsiteX3" fmla="*/ 309290 w 432956"/>
                    <a:gd name="connsiteY3" fmla="*/ 288766 h 938372"/>
                    <a:gd name="connsiteX4" fmla="*/ 318874 w 432956"/>
                    <a:gd name="connsiteY4" fmla="*/ 390981 h 938372"/>
                    <a:gd name="connsiteX5" fmla="*/ 391740 w 432956"/>
                    <a:gd name="connsiteY5" fmla="*/ 938372 h 938372"/>
                    <a:gd name="connsiteX6" fmla="*/ 41218 w 432956"/>
                    <a:gd name="connsiteY6" fmla="*/ 938372 h 938372"/>
                    <a:gd name="connsiteX7" fmla="*/ 113192 w 432956"/>
                    <a:gd name="connsiteY7" fmla="*/ 391428 h 938372"/>
                    <a:gd name="connsiteX8" fmla="*/ 123385 w 432956"/>
                    <a:gd name="connsiteY8" fmla="*/ 288632 h 938372"/>
                    <a:gd name="connsiteX9" fmla="*/ 63405 w 432956"/>
                    <a:gd name="connsiteY9" fmla="*/ 260163 h 938372"/>
                    <a:gd name="connsiteX10" fmla="*/ 0 w 432956"/>
                    <a:gd name="connsiteY10" fmla="*/ 152400 h 938372"/>
                    <a:gd name="connsiteX11" fmla="*/ 216478 w 432956"/>
                    <a:gd name="connsiteY11" fmla="*/ 0 h 938372"/>
                    <a:gd name="connsiteX0-1" fmla="*/ 216478 w 432956"/>
                    <a:gd name="connsiteY0-2" fmla="*/ 0 h 938372"/>
                    <a:gd name="connsiteX1-3" fmla="*/ 432956 w 432956"/>
                    <a:gd name="connsiteY1-4" fmla="*/ 152400 h 938372"/>
                    <a:gd name="connsiteX2-5" fmla="*/ 369551 w 432956"/>
                    <a:gd name="connsiteY2-6" fmla="*/ 260163 h 938372"/>
                    <a:gd name="connsiteX3-7" fmla="*/ 309290 w 432956"/>
                    <a:gd name="connsiteY3-8" fmla="*/ 288766 h 938372"/>
                    <a:gd name="connsiteX4-9" fmla="*/ 318874 w 432956"/>
                    <a:gd name="connsiteY4-10" fmla="*/ 390981 h 938372"/>
                    <a:gd name="connsiteX5-11" fmla="*/ 391740 w 432956"/>
                    <a:gd name="connsiteY5-12" fmla="*/ 938372 h 938372"/>
                    <a:gd name="connsiteX6-13" fmla="*/ 41218 w 432956"/>
                    <a:gd name="connsiteY6-14" fmla="*/ 938372 h 938372"/>
                    <a:gd name="connsiteX7-15" fmla="*/ 113192 w 432956"/>
                    <a:gd name="connsiteY7-16" fmla="*/ 391428 h 938372"/>
                    <a:gd name="connsiteX8-17" fmla="*/ 63405 w 432956"/>
                    <a:gd name="connsiteY8-18" fmla="*/ 260163 h 938372"/>
                    <a:gd name="connsiteX9-19" fmla="*/ 0 w 432956"/>
                    <a:gd name="connsiteY9-20" fmla="*/ 152400 h 938372"/>
                    <a:gd name="connsiteX10-21" fmla="*/ 216478 w 432956"/>
                    <a:gd name="connsiteY10-22" fmla="*/ 0 h 938372"/>
                    <a:gd name="connsiteX0-23" fmla="*/ 216478 w 432956"/>
                    <a:gd name="connsiteY0-24" fmla="*/ 0 h 938372"/>
                    <a:gd name="connsiteX1-25" fmla="*/ 432956 w 432956"/>
                    <a:gd name="connsiteY1-26" fmla="*/ 152400 h 938372"/>
                    <a:gd name="connsiteX2-27" fmla="*/ 369551 w 432956"/>
                    <a:gd name="connsiteY2-28" fmla="*/ 260163 h 938372"/>
                    <a:gd name="connsiteX3-29" fmla="*/ 309290 w 432956"/>
                    <a:gd name="connsiteY3-30" fmla="*/ 288766 h 938372"/>
                    <a:gd name="connsiteX4-31" fmla="*/ 318874 w 432956"/>
                    <a:gd name="connsiteY4-32" fmla="*/ 390981 h 938372"/>
                    <a:gd name="connsiteX5-33" fmla="*/ 391740 w 432956"/>
                    <a:gd name="connsiteY5-34" fmla="*/ 938372 h 938372"/>
                    <a:gd name="connsiteX6-35" fmla="*/ 41218 w 432956"/>
                    <a:gd name="connsiteY6-36" fmla="*/ 938372 h 938372"/>
                    <a:gd name="connsiteX7-37" fmla="*/ 113192 w 432956"/>
                    <a:gd name="connsiteY7-38" fmla="*/ 391428 h 938372"/>
                    <a:gd name="connsiteX8-39" fmla="*/ 63405 w 432956"/>
                    <a:gd name="connsiteY8-40" fmla="*/ 260163 h 938372"/>
                    <a:gd name="connsiteX9-41" fmla="*/ 0 w 432956"/>
                    <a:gd name="connsiteY9-42" fmla="*/ 152400 h 938372"/>
                    <a:gd name="connsiteX10-43" fmla="*/ 216478 w 432956"/>
                    <a:gd name="connsiteY10-44" fmla="*/ 0 h 938372"/>
                    <a:gd name="connsiteX0-45" fmla="*/ 216478 w 432956"/>
                    <a:gd name="connsiteY0-46" fmla="*/ 0 h 938372"/>
                    <a:gd name="connsiteX1-47" fmla="*/ 432956 w 432956"/>
                    <a:gd name="connsiteY1-48" fmla="*/ 152400 h 938372"/>
                    <a:gd name="connsiteX2-49" fmla="*/ 369551 w 432956"/>
                    <a:gd name="connsiteY2-50" fmla="*/ 260163 h 938372"/>
                    <a:gd name="connsiteX3-51" fmla="*/ 309290 w 432956"/>
                    <a:gd name="connsiteY3-52" fmla="*/ 288766 h 938372"/>
                    <a:gd name="connsiteX4-53" fmla="*/ 318874 w 432956"/>
                    <a:gd name="connsiteY4-54" fmla="*/ 390981 h 938372"/>
                    <a:gd name="connsiteX5-55" fmla="*/ 391740 w 432956"/>
                    <a:gd name="connsiteY5-56" fmla="*/ 938372 h 938372"/>
                    <a:gd name="connsiteX6-57" fmla="*/ 41218 w 432956"/>
                    <a:gd name="connsiteY6-58" fmla="*/ 938372 h 938372"/>
                    <a:gd name="connsiteX7-59" fmla="*/ 110017 w 432956"/>
                    <a:gd name="connsiteY7-60" fmla="*/ 429528 h 938372"/>
                    <a:gd name="connsiteX8-61" fmla="*/ 63405 w 432956"/>
                    <a:gd name="connsiteY8-62" fmla="*/ 260163 h 938372"/>
                    <a:gd name="connsiteX9-63" fmla="*/ 0 w 432956"/>
                    <a:gd name="connsiteY9-64" fmla="*/ 152400 h 938372"/>
                    <a:gd name="connsiteX10-65" fmla="*/ 216478 w 432956"/>
                    <a:gd name="connsiteY10-66" fmla="*/ 0 h 938372"/>
                    <a:gd name="connsiteX0-67" fmla="*/ 216478 w 432956"/>
                    <a:gd name="connsiteY0-68" fmla="*/ 0 h 938372"/>
                    <a:gd name="connsiteX1-69" fmla="*/ 432956 w 432956"/>
                    <a:gd name="connsiteY1-70" fmla="*/ 152400 h 938372"/>
                    <a:gd name="connsiteX2-71" fmla="*/ 369551 w 432956"/>
                    <a:gd name="connsiteY2-72" fmla="*/ 260163 h 938372"/>
                    <a:gd name="connsiteX3-73" fmla="*/ 309290 w 432956"/>
                    <a:gd name="connsiteY3-74" fmla="*/ 288766 h 938372"/>
                    <a:gd name="connsiteX4-75" fmla="*/ 318874 w 432956"/>
                    <a:gd name="connsiteY4-76" fmla="*/ 390981 h 938372"/>
                    <a:gd name="connsiteX5-77" fmla="*/ 391740 w 432956"/>
                    <a:gd name="connsiteY5-78" fmla="*/ 938372 h 938372"/>
                    <a:gd name="connsiteX6-79" fmla="*/ 41218 w 432956"/>
                    <a:gd name="connsiteY6-80" fmla="*/ 938372 h 938372"/>
                    <a:gd name="connsiteX7-81" fmla="*/ 110017 w 432956"/>
                    <a:gd name="connsiteY7-82" fmla="*/ 429528 h 938372"/>
                    <a:gd name="connsiteX8-83" fmla="*/ 63405 w 432956"/>
                    <a:gd name="connsiteY8-84" fmla="*/ 260163 h 938372"/>
                    <a:gd name="connsiteX9-85" fmla="*/ 0 w 432956"/>
                    <a:gd name="connsiteY9-86" fmla="*/ 152400 h 938372"/>
                    <a:gd name="connsiteX10-87" fmla="*/ 216478 w 432956"/>
                    <a:gd name="connsiteY10-88" fmla="*/ 0 h 938372"/>
                    <a:gd name="connsiteX0-89" fmla="*/ 216478 w 432956"/>
                    <a:gd name="connsiteY0-90" fmla="*/ 0 h 938372"/>
                    <a:gd name="connsiteX1-91" fmla="*/ 432956 w 432956"/>
                    <a:gd name="connsiteY1-92" fmla="*/ 152400 h 938372"/>
                    <a:gd name="connsiteX2-93" fmla="*/ 369551 w 432956"/>
                    <a:gd name="connsiteY2-94" fmla="*/ 260163 h 938372"/>
                    <a:gd name="connsiteX3-95" fmla="*/ 309290 w 432956"/>
                    <a:gd name="connsiteY3-96" fmla="*/ 288766 h 938372"/>
                    <a:gd name="connsiteX4-97" fmla="*/ 318874 w 432956"/>
                    <a:gd name="connsiteY4-98" fmla="*/ 390981 h 938372"/>
                    <a:gd name="connsiteX5-99" fmla="*/ 391740 w 432956"/>
                    <a:gd name="connsiteY5-100" fmla="*/ 938372 h 938372"/>
                    <a:gd name="connsiteX6-101" fmla="*/ 41218 w 432956"/>
                    <a:gd name="connsiteY6-102" fmla="*/ 938372 h 938372"/>
                    <a:gd name="connsiteX7-103" fmla="*/ 110017 w 432956"/>
                    <a:gd name="connsiteY7-104" fmla="*/ 429528 h 938372"/>
                    <a:gd name="connsiteX8-105" fmla="*/ 63405 w 432956"/>
                    <a:gd name="connsiteY8-106" fmla="*/ 260163 h 938372"/>
                    <a:gd name="connsiteX9-107" fmla="*/ 0 w 432956"/>
                    <a:gd name="connsiteY9-108" fmla="*/ 152400 h 938372"/>
                    <a:gd name="connsiteX10-109" fmla="*/ 216478 w 432956"/>
                    <a:gd name="connsiteY10-110" fmla="*/ 0 h 938372"/>
                    <a:gd name="connsiteX0-111" fmla="*/ 216478 w 432956"/>
                    <a:gd name="connsiteY0-112" fmla="*/ 0 h 938372"/>
                    <a:gd name="connsiteX1-113" fmla="*/ 432956 w 432956"/>
                    <a:gd name="connsiteY1-114" fmla="*/ 152400 h 938372"/>
                    <a:gd name="connsiteX2-115" fmla="*/ 369551 w 432956"/>
                    <a:gd name="connsiteY2-116" fmla="*/ 260163 h 938372"/>
                    <a:gd name="connsiteX3-117" fmla="*/ 309290 w 432956"/>
                    <a:gd name="connsiteY3-118" fmla="*/ 288766 h 938372"/>
                    <a:gd name="connsiteX4-119" fmla="*/ 318874 w 432956"/>
                    <a:gd name="connsiteY4-120" fmla="*/ 390981 h 938372"/>
                    <a:gd name="connsiteX5-121" fmla="*/ 391740 w 432956"/>
                    <a:gd name="connsiteY5-122" fmla="*/ 938372 h 938372"/>
                    <a:gd name="connsiteX6-123" fmla="*/ 41218 w 432956"/>
                    <a:gd name="connsiteY6-124" fmla="*/ 938372 h 938372"/>
                    <a:gd name="connsiteX7-125" fmla="*/ 110017 w 432956"/>
                    <a:gd name="connsiteY7-126" fmla="*/ 454928 h 938372"/>
                    <a:gd name="connsiteX8-127" fmla="*/ 63405 w 432956"/>
                    <a:gd name="connsiteY8-128" fmla="*/ 260163 h 938372"/>
                    <a:gd name="connsiteX9-129" fmla="*/ 0 w 432956"/>
                    <a:gd name="connsiteY9-130" fmla="*/ 152400 h 938372"/>
                    <a:gd name="connsiteX10-131" fmla="*/ 216478 w 432956"/>
                    <a:gd name="connsiteY10-132" fmla="*/ 0 h 938372"/>
                    <a:gd name="connsiteX0-133" fmla="*/ 216478 w 432956"/>
                    <a:gd name="connsiteY0-134" fmla="*/ 0 h 938372"/>
                    <a:gd name="connsiteX1-135" fmla="*/ 432956 w 432956"/>
                    <a:gd name="connsiteY1-136" fmla="*/ 152400 h 938372"/>
                    <a:gd name="connsiteX2-137" fmla="*/ 369551 w 432956"/>
                    <a:gd name="connsiteY2-138" fmla="*/ 260163 h 938372"/>
                    <a:gd name="connsiteX3-139" fmla="*/ 309290 w 432956"/>
                    <a:gd name="connsiteY3-140" fmla="*/ 288766 h 938372"/>
                    <a:gd name="connsiteX4-141" fmla="*/ 318874 w 432956"/>
                    <a:gd name="connsiteY4-142" fmla="*/ 390981 h 938372"/>
                    <a:gd name="connsiteX5-143" fmla="*/ 391740 w 432956"/>
                    <a:gd name="connsiteY5-144" fmla="*/ 938372 h 938372"/>
                    <a:gd name="connsiteX6-145" fmla="*/ 41218 w 432956"/>
                    <a:gd name="connsiteY6-146" fmla="*/ 938372 h 938372"/>
                    <a:gd name="connsiteX7-147" fmla="*/ 110017 w 432956"/>
                    <a:gd name="connsiteY7-148" fmla="*/ 454928 h 938372"/>
                    <a:gd name="connsiteX8-149" fmla="*/ 63405 w 432956"/>
                    <a:gd name="connsiteY8-150" fmla="*/ 260163 h 938372"/>
                    <a:gd name="connsiteX9-151" fmla="*/ 0 w 432956"/>
                    <a:gd name="connsiteY9-152" fmla="*/ 152400 h 938372"/>
                    <a:gd name="connsiteX10-153" fmla="*/ 216478 w 432956"/>
                    <a:gd name="connsiteY10-154" fmla="*/ 0 h 938372"/>
                    <a:gd name="connsiteX0-155" fmla="*/ 216478 w 432956"/>
                    <a:gd name="connsiteY0-156" fmla="*/ 0 h 938372"/>
                    <a:gd name="connsiteX1-157" fmla="*/ 432956 w 432956"/>
                    <a:gd name="connsiteY1-158" fmla="*/ 152400 h 938372"/>
                    <a:gd name="connsiteX2-159" fmla="*/ 369551 w 432956"/>
                    <a:gd name="connsiteY2-160" fmla="*/ 260163 h 938372"/>
                    <a:gd name="connsiteX3-161" fmla="*/ 309290 w 432956"/>
                    <a:gd name="connsiteY3-162" fmla="*/ 288766 h 938372"/>
                    <a:gd name="connsiteX4-163" fmla="*/ 318874 w 432956"/>
                    <a:gd name="connsiteY4-164" fmla="*/ 390981 h 938372"/>
                    <a:gd name="connsiteX5-165" fmla="*/ 391740 w 432956"/>
                    <a:gd name="connsiteY5-166" fmla="*/ 938372 h 938372"/>
                    <a:gd name="connsiteX6-167" fmla="*/ 41218 w 432956"/>
                    <a:gd name="connsiteY6-168" fmla="*/ 938372 h 938372"/>
                    <a:gd name="connsiteX7-169" fmla="*/ 110017 w 432956"/>
                    <a:gd name="connsiteY7-170" fmla="*/ 454928 h 938372"/>
                    <a:gd name="connsiteX8-171" fmla="*/ 63405 w 432956"/>
                    <a:gd name="connsiteY8-172" fmla="*/ 260163 h 938372"/>
                    <a:gd name="connsiteX9-173" fmla="*/ 0 w 432956"/>
                    <a:gd name="connsiteY9-174" fmla="*/ 152400 h 938372"/>
                    <a:gd name="connsiteX10-175" fmla="*/ 216478 w 432956"/>
                    <a:gd name="connsiteY10-176" fmla="*/ 0 h 938372"/>
                    <a:gd name="connsiteX0-177" fmla="*/ 216478 w 432956"/>
                    <a:gd name="connsiteY0-178" fmla="*/ 0 h 938372"/>
                    <a:gd name="connsiteX1-179" fmla="*/ 432956 w 432956"/>
                    <a:gd name="connsiteY1-180" fmla="*/ 152400 h 938372"/>
                    <a:gd name="connsiteX2-181" fmla="*/ 369551 w 432956"/>
                    <a:gd name="connsiteY2-182" fmla="*/ 260163 h 938372"/>
                    <a:gd name="connsiteX3-183" fmla="*/ 309290 w 432956"/>
                    <a:gd name="connsiteY3-184" fmla="*/ 288766 h 938372"/>
                    <a:gd name="connsiteX4-185" fmla="*/ 318874 w 432956"/>
                    <a:gd name="connsiteY4-186" fmla="*/ 390981 h 938372"/>
                    <a:gd name="connsiteX5-187" fmla="*/ 391740 w 432956"/>
                    <a:gd name="connsiteY5-188" fmla="*/ 938372 h 938372"/>
                    <a:gd name="connsiteX6-189" fmla="*/ 41218 w 432956"/>
                    <a:gd name="connsiteY6-190" fmla="*/ 938372 h 938372"/>
                    <a:gd name="connsiteX7-191" fmla="*/ 122717 w 432956"/>
                    <a:gd name="connsiteY7-192" fmla="*/ 458103 h 938372"/>
                    <a:gd name="connsiteX8-193" fmla="*/ 63405 w 432956"/>
                    <a:gd name="connsiteY8-194" fmla="*/ 260163 h 938372"/>
                    <a:gd name="connsiteX9-195" fmla="*/ 0 w 432956"/>
                    <a:gd name="connsiteY9-196" fmla="*/ 152400 h 938372"/>
                    <a:gd name="connsiteX10-197" fmla="*/ 216478 w 432956"/>
                    <a:gd name="connsiteY10-198" fmla="*/ 0 h 938372"/>
                    <a:gd name="connsiteX0-199" fmla="*/ 216478 w 432956"/>
                    <a:gd name="connsiteY0-200" fmla="*/ 0 h 938372"/>
                    <a:gd name="connsiteX1-201" fmla="*/ 432956 w 432956"/>
                    <a:gd name="connsiteY1-202" fmla="*/ 152400 h 938372"/>
                    <a:gd name="connsiteX2-203" fmla="*/ 369551 w 432956"/>
                    <a:gd name="connsiteY2-204" fmla="*/ 260163 h 938372"/>
                    <a:gd name="connsiteX3-205" fmla="*/ 309290 w 432956"/>
                    <a:gd name="connsiteY3-206" fmla="*/ 288766 h 938372"/>
                    <a:gd name="connsiteX4-207" fmla="*/ 318874 w 432956"/>
                    <a:gd name="connsiteY4-208" fmla="*/ 390981 h 938372"/>
                    <a:gd name="connsiteX5-209" fmla="*/ 391740 w 432956"/>
                    <a:gd name="connsiteY5-210" fmla="*/ 938372 h 938372"/>
                    <a:gd name="connsiteX6-211" fmla="*/ 41218 w 432956"/>
                    <a:gd name="connsiteY6-212" fmla="*/ 938372 h 938372"/>
                    <a:gd name="connsiteX7-213" fmla="*/ 122717 w 432956"/>
                    <a:gd name="connsiteY7-214" fmla="*/ 458103 h 938372"/>
                    <a:gd name="connsiteX8-215" fmla="*/ 63405 w 432956"/>
                    <a:gd name="connsiteY8-216" fmla="*/ 260163 h 938372"/>
                    <a:gd name="connsiteX9-217" fmla="*/ 0 w 432956"/>
                    <a:gd name="connsiteY9-218" fmla="*/ 152400 h 938372"/>
                    <a:gd name="connsiteX10-219" fmla="*/ 216478 w 432956"/>
                    <a:gd name="connsiteY10-220" fmla="*/ 0 h 938372"/>
                    <a:gd name="connsiteX0-221" fmla="*/ 216478 w 432956"/>
                    <a:gd name="connsiteY0-222" fmla="*/ 0 h 938372"/>
                    <a:gd name="connsiteX1-223" fmla="*/ 432956 w 432956"/>
                    <a:gd name="connsiteY1-224" fmla="*/ 152400 h 938372"/>
                    <a:gd name="connsiteX2-225" fmla="*/ 369551 w 432956"/>
                    <a:gd name="connsiteY2-226" fmla="*/ 260163 h 938372"/>
                    <a:gd name="connsiteX3-227" fmla="*/ 309290 w 432956"/>
                    <a:gd name="connsiteY3-228" fmla="*/ 288766 h 938372"/>
                    <a:gd name="connsiteX4-229" fmla="*/ 318874 w 432956"/>
                    <a:gd name="connsiteY4-230" fmla="*/ 390981 h 938372"/>
                    <a:gd name="connsiteX5-231" fmla="*/ 391740 w 432956"/>
                    <a:gd name="connsiteY5-232" fmla="*/ 938372 h 938372"/>
                    <a:gd name="connsiteX6-233" fmla="*/ 41218 w 432956"/>
                    <a:gd name="connsiteY6-234" fmla="*/ 938372 h 938372"/>
                    <a:gd name="connsiteX7-235" fmla="*/ 122717 w 432956"/>
                    <a:gd name="connsiteY7-236" fmla="*/ 458103 h 938372"/>
                    <a:gd name="connsiteX8-237" fmla="*/ 63405 w 432956"/>
                    <a:gd name="connsiteY8-238" fmla="*/ 260163 h 938372"/>
                    <a:gd name="connsiteX9-239" fmla="*/ 0 w 432956"/>
                    <a:gd name="connsiteY9-240" fmla="*/ 152400 h 938372"/>
                    <a:gd name="connsiteX10-241" fmla="*/ 216478 w 432956"/>
                    <a:gd name="connsiteY10-242" fmla="*/ 0 h 938372"/>
                    <a:gd name="connsiteX0-243" fmla="*/ 216478 w 432956"/>
                    <a:gd name="connsiteY0-244" fmla="*/ 0 h 938372"/>
                    <a:gd name="connsiteX1-245" fmla="*/ 432956 w 432956"/>
                    <a:gd name="connsiteY1-246" fmla="*/ 152400 h 938372"/>
                    <a:gd name="connsiteX2-247" fmla="*/ 369551 w 432956"/>
                    <a:gd name="connsiteY2-248" fmla="*/ 260163 h 938372"/>
                    <a:gd name="connsiteX3-249" fmla="*/ 309290 w 432956"/>
                    <a:gd name="connsiteY3-250" fmla="*/ 288766 h 938372"/>
                    <a:gd name="connsiteX4-251" fmla="*/ 318874 w 432956"/>
                    <a:gd name="connsiteY4-252" fmla="*/ 390981 h 938372"/>
                    <a:gd name="connsiteX5-253" fmla="*/ 391740 w 432956"/>
                    <a:gd name="connsiteY5-254" fmla="*/ 938372 h 938372"/>
                    <a:gd name="connsiteX6-255" fmla="*/ 41218 w 432956"/>
                    <a:gd name="connsiteY6-256" fmla="*/ 938372 h 938372"/>
                    <a:gd name="connsiteX7-257" fmla="*/ 122717 w 432956"/>
                    <a:gd name="connsiteY7-258" fmla="*/ 458103 h 938372"/>
                    <a:gd name="connsiteX8-259" fmla="*/ 63405 w 432956"/>
                    <a:gd name="connsiteY8-260" fmla="*/ 260163 h 938372"/>
                    <a:gd name="connsiteX9-261" fmla="*/ 0 w 432956"/>
                    <a:gd name="connsiteY9-262" fmla="*/ 152400 h 938372"/>
                    <a:gd name="connsiteX10-263" fmla="*/ 216478 w 432956"/>
                    <a:gd name="connsiteY10-264" fmla="*/ 0 h 938372"/>
                    <a:gd name="connsiteX0-265" fmla="*/ 216478 w 432956"/>
                    <a:gd name="connsiteY0-266" fmla="*/ 0 h 938372"/>
                    <a:gd name="connsiteX1-267" fmla="*/ 432956 w 432956"/>
                    <a:gd name="connsiteY1-268" fmla="*/ 152400 h 938372"/>
                    <a:gd name="connsiteX2-269" fmla="*/ 369551 w 432956"/>
                    <a:gd name="connsiteY2-270" fmla="*/ 260163 h 938372"/>
                    <a:gd name="connsiteX3-271" fmla="*/ 309290 w 432956"/>
                    <a:gd name="connsiteY3-272" fmla="*/ 288766 h 938372"/>
                    <a:gd name="connsiteX4-273" fmla="*/ 318874 w 432956"/>
                    <a:gd name="connsiteY4-274" fmla="*/ 390981 h 938372"/>
                    <a:gd name="connsiteX5-275" fmla="*/ 391740 w 432956"/>
                    <a:gd name="connsiteY5-276" fmla="*/ 938372 h 938372"/>
                    <a:gd name="connsiteX6-277" fmla="*/ 41218 w 432956"/>
                    <a:gd name="connsiteY6-278" fmla="*/ 938372 h 938372"/>
                    <a:gd name="connsiteX7-279" fmla="*/ 122717 w 432956"/>
                    <a:gd name="connsiteY7-280" fmla="*/ 458103 h 938372"/>
                    <a:gd name="connsiteX8-281" fmla="*/ 63405 w 432956"/>
                    <a:gd name="connsiteY8-282" fmla="*/ 260163 h 938372"/>
                    <a:gd name="connsiteX9-283" fmla="*/ 0 w 432956"/>
                    <a:gd name="connsiteY9-284" fmla="*/ 152400 h 938372"/>
                    <a:gd name="connsiteX10-285" fmla="*/ 216478 w 432956"/>
                    <a:gd name="connsiteY10-286" fmla="*/ 0 h 938372"/>
                    <a:gd name="connsiteX0-287" fmla="*/ 216478 w 432956"/>
                    <a:gd name="connsiteY0-288" fmla="*/ 0 h 938372"/>
                    <a:gd name="connsiteX1-289" fmla="*/ 432956 w 432956"/>
                    <a:gd name="connsiteY1-290" fmla="*/ 152400 h 938372"/>
                    <a:gd name="connsiteX2-291" fmla="*/ 369551 w 432956"/>
                    <a:gd name="connsiteY2-292" fmla="*/ 260163 h 938372"/>
                    <a:gd name="connsiteX3-293" fmla="*/ 309290 w 432956"/>
                    <a:gd name="connsiteY3-294" fmla="*/ 288766 h 938372"/>
                    <a:gd name="connsiteX4-295" fmla="*/ 318874 w 432956"/>
                    <a:gd name="connsiteY4-296" fmla="*/ 390981 h 938372"/>
                    <a:gd name="connsiteX5-297" fmla="*/ 391740 w 432956"/>
                    <a:gd name="connsiteY5-298" fmla="*/ 938372 h 938372"/>
                    <a:gd name="connsiteX6-299" fmla="*/ 41218 w 432956"/>
                    <a:gd name="connsiteY6-300" fmla="*/ 938372 h 938372"/>
                    <a:gd name="connsiteX7-301" fmla="*/ 138592 w 432956"/>
                    <a:gd name="connsiteY7-302" fmla="*/ 458103 h 938372"/>
                    <a:gd name="connsiteX8-303" fmla="*/ 63405 w 432956"/>
                    <a:gd name="connsiteY8-304" fmla="*/ 260163 h 938372"/>
                    <a:gd name="connsiteX9-305" fmla="*/ 0 w 432956"/>
                    <a:gd name="connsiteY9-306" fmla="*/ 152400 h 938372"/>
                    <a:gd name="connsiteX10-307" fmla="*/ 216478 w 432956"/>
                    <a:gd name="connsiteY10-308" fmla="*/ 0 h 938372"/>
                    <a:gd name="connsiteX0-309" fmla="*/ 216478 w 432956"/>
                    <a:gd name="connsiteY0-310" fmla="*/ 0 h 938372"/>
                    <a:gd name="connsiteX1-311" fmla="*/ 432956 w 432956"/>
                    <a:gd name="connsiteY1-312" fmla="*/ 152400 h 938372"/>
                    <a:gd name="connsiteX2-313" fmla="*/ 369551 w 432956"/>
                    <a:gd name="connsiteY2-314" fmla="*/ 260163 h 938372"/>
                    <a:gd name="connsiteX3-315" fmla="*/ 309290 w 432956"/>
                    <a:gd name="connsiteY3-316" fmla="*/ 288766 h 938372"/>
                    <a:gd name="connsiteX4-317" fmla="*/ 318874 w 432956"/>
                    <a:gd name="connsiteY4-318" fmla="*/ 390981 h 938372"/>
                    <a:gd name="connsiteX5-319" fmla="*/ 391740 w 432956"/>
                    <a:gd name="connsiteY5-320" fmla="*/ 938372 h 938372"/>
                    <a:gd name="connsiteX6-321" fmla="*/ 41218 w 432956"/>
                    <a:gd name="connsiteY6-322" fmla="*/ 938372 h 938372"/>
                    <a:gd name="connsiteX7-323" fmla="*/ 138592 w 432956"/>
                    <a:gd name="connsiteY7-324" fmla="*/ 458103 h 938372"/>
                    <a:gd name="connsiteX8-325" fmla="*/ 63405 w 432956"/>
                    <a:gd name="connsiteY8-326" fmla="*/ 260163 h 938372"/>
                    <a:gd name="connsiteX9-327" fmla="*/ 0 w 432956"/>
                    <a:gd name="connsiteY9-328" fmla="*/ 152400 h 938372"/>
                    <a:gd name="connsiteX10-329" fmla="*/ 216478 w 432956"/>
                    <a:gd name="connsiteY10-330" fmla="*/ 0 h 938372"/>
                    <a:gd name="connsiteX0-331" fmla="*/ 216478 w 432956"/>
                    <a:gd name="connsiteY0-332" fmla="*/ 0 h 938372"/>
                    <a:gd name="connsiteX1-333" fmla="*/ 432956 w 432956"/>
                    <a:gd name="connsiteY1-334" fmla="*/ 152400 h 938372"/>
                    <a:gd name="connsiteX2-335" fmla="*/ 369551 w 432956"/>
                    <a:gd name="connsiteY2-336" fmla="*/ 260163 h 938372"/>
                    <a:gd name="connsiteX3-337" fmla="*/ 309290 w 432956"/>
                    <a:gd name="connsiteY3-338" fmla="*/ 288766 h 938372"/>
                    <a:gd name="connsiteX4-339" fmla="*/ 318874 w 432956"/>
                    <a:gd name="connsiteY4-340" fmla="*/ 390981 h 938372"/>
                    <a:gd name="connsiteX5-341" fmla="*/ 391740 w 432956"/>
                    <a:gd name="connsiteY5-342" fmla="*/ 938372 h 938372"/>
                    <a:gd name="connsiteX6-343" fmla="*/ 41218 w 432956"/>
                    <a:gd name="connsiteY6-344" fmla="*/ 938372 h 938372"/>
                    <a:gd name="connsiteX7-345" fmla="*/ 138592 w 432956"/>
                    <a:gd name="connsiteY7-346" fmla="*/ 458103 h 938372"/>
                    <a:gd name="connsiteX8-347" fmla="*/ 63405 w 432956"/>
                    <a:gd name="connsiteY8-348" fmla="*/ 260163 h 938372"/>
                    <a:gd name="connsiteX9-349" fmla="*/ 0 w 432956"/>
                    <a:gd name="connsiteY9-350" fmla="*/ 152400 h 938372"/>
                    <a:gd name="connsiteX10-351" fmla="*/ 216478 w 432956"/>
                    <a:gd name="connsiteY10-352" fmla="*/ 0 h 938372"/>
                    <a:gd name="connsiteX0-353" fmla="*/ 216478 w 432956"/>
                    <a:gd name="connsiteY0-354" fmla="*/ 0 h 938372"/>
                    <a:gd name="connsiteX1-355" fmla="*/ 432956 w 432956"/>
                    <a:gd name="connsiteY1-356" fmla="*/ 152400 h 938372"/>
                    <a:gd name="connsiteX2-357" fmla="*/ 369551 w 432956"/>
                    <a:gd name="connsiteY2-358" fmla="*/ 260163 h 938372"/>
                    <a:gd name="connsiteX3-359" fmla="*/ 309290 w 432956"/>
                    <a:gd name="connsiteY3-360" fmla="*/ 288766 h 938372"/>
                    <a:gd name="connsiteX4-361" fmla="*/ 322049 w 432956"/>
                    <a:gd name="connsiteY4-362" fmla="*/ 457656 h 938372"/>
                    <a:gd name="connsiteX5-363" fmla="*/ 391740 w 432956"/>
                    <a:gd name="connsiteY5-364" fmla="*/ 938372 h 938372"/>
                    <a:gd name="connsiteX6-365" fmla="*/ 41218 w 432956"/>
                    <a:gd name="connsiteY6-366" fmla="*/ 938372 h 938372"/>
                    <a:gd name="connsiteX7-367" fmla="*/ 138592 w 432956"/>
                    <a:gd name="connsiteY7-368" fmla="*/ 458103 h 938372"/>
                    <a:gd name="connsiteX8-369" fmla="*/ 63405 w 432956"/>
                    <a:gd name="connsiteY8-370" fmla="*/ 260163 h 938372"/>
                    <a:gd name="connsiteX9-371" fmla="*/ 0 w 432956"/>
                    <a:gd name="connsiteY9-372" fmla="*/ 152400 h 938372"/>
                    <a:gd name="connsiteX10-373" fmla="*/ 216478 w 432956"/>
                    <a:gd name="connsiteY10-374" fmla="*/ 0 h 938372"/>
                    <a:gd name="connsiteX0-375" fmla="*/ 216478 w 432956"/>
                    <a:gd name="connsiteY0-376" fmla="*/ 0 h 938372"/>
                    <a:gd name="connsiteX1-377" fmla="*/ 432956 w 432956"/>
                    <a:gd name="connsiteY1-378" fmla="*/ 152400 h 938372"/>
                    <a:gd name="connsiteX2-379" fmla="*/ 369551 w 432956"/>
                    <a:gd name="connsiteY2-380" fmla="*/ 260163 h 938372"/>
                    <a:gd name="connsiteX3-381" fmla="*/ 309290 w 432956"/>
                    <a:gd name="connsiteY3-382" fmla="*/ 288766 h 938372"/>
                    <a:gd name="connsiteX4-383" fmla="*/ 322049 w 432956"/>
                    <a:gd name="connsiteY4-384" fmla="*/ 457656 h 938372"/>
                    <a:gd name="connsiteX5-385" fmla="*/ 391740 w 432956"/>
                    <a:gd name="connsiteY5-386" fmla="*/ 938372 h 938372"/>
                    <a:gd name="connsiteX6-387" fmla="*/ 41218 w 432956"/>
                    <a:gd name="connsiteY6-388" fmla="*/ 938372 h 938372"/>
                    <a:gd name="connsiteX7-389" fmla="*/ 138592 w 432956"/>
                    <a:gd name="connsiteY7-390" fmla="*/ 458103 h 938372"/>
                    <a:gd name="connsiteX8-391" fmla="*/ 63405 w 432956"/>
                    <a:gd name="connsiteY8-392" fmla="*/ 260163 h 938372"/>
                    <a:gd name="connsiteX9-393" fmla="*/ 0 w 432956"/>
                    <a:gd name="connsiteY9-394" fmla="*/ 152400 h 938372"/>
                    <a:gd name="connsiteX10-395" fmla="*/ 216478 w 432956"/>
                    <a:gd name="connsiteY10-396" fmla="*/ 0 h 938372"/>
                    <a:gd name="connsiteX0-397" fmla="*/ 216478 w 432956"/>
                    <a:gd name="connsiteY0-398" fmla="*/ 0 h 938372"/>
                    <a:gd name="connsiteX1-399" fmla="*/ 432956 w 432956"/>
                    <a:gd name="connsiteY1-400" fmla="*/ 152400 h 938372"/>
                    <a:gd name="connsiteX2-401" fmla="*/ 369551 w 432956"/>
                    <a:gd name="connsiteY2-402" fmla="*/ 260163 h 938372"/>
                    <a:gd name="connsiteX3-403" fmla="*/ 309290 w 432956"/>
                    <a:gd name="connsiteY3-404" fmla="*/ 285591 h 938372"/>
                    <a:gd name="connsiteX4-405" fmla="*/ 322049 w 432956"/>
                    <a:gd name="connsiteY4-406" fmla="*/ 457656 h 938372"/>
                    <a:gd name="connsiteX5-407" fmla="*/ 391740 w 432956"/>
                    <a:gd name="connsiteY5-408" fmla="*/ 938372 h 938372"/>
                    <a:gd name="connsiteX6-409" fmla="*/ 41218 w 432956"/>
                    <a:gd name="connsiteY6-410" fmla="*/ 938372 h 938372"/>
                    <a:gd name="connsiteX7-411" fmla="*/ 138592 w 432956"/>
                    <a:gd name="connsiteY7-412" fmla="*/ 458103 h 938372"/>
                    <a:gd name="connsiteX8-413" fmla="*/ 63405 w 432956"/>
                    <a:gd name="connsiteY8-414" fmla="*/ 260163 h 938372"/>
                    <a:gd name="connsiteX9-415" fmla="*/ 0 w 432956"/>
                    <a:gd name="connsiteY9-416" fmla="*/ 152400 h 938372"/>
                    <a:gd name="connsiteX10-417" fmla="*/ 216478 w 432956"/>
                    <a:gd name="connsiteY10-418" fmla="*/ 0 h 938372"/>
                    <a:gd name="connsiteX0-419" fmla="*/ 216478 w 432956"/>
                    <a:gd name="connsiteY0-420" fmla="*/ 0 h 938372"/>
                    <a:gd name="connsiteX1-421" fmla="*/ 432956 w 432956"/>
                    <a:gd name="connsiteY1-422" fmla="*/ 152400 h 938372"/>
                    <a:gd name="connsiteX2-423" fmla="*/ 369551 w 432956"/>
                    <a:gd name="connsiteY2-424" fmla="*/ 260163 h 938372"/>
                    <a:gd name="connsiteX3-425" fmla="*/ 309290 w 432956"/>
                    <a:gd name="connsiteY3-426" fmla="*/ 285591 h 938372"/>
                    <a:gd name="connsiteX4-427" fmla="*/ 322049 w 432956"/>
                    <a:gd name="connsiteY4-428" fmla="*/ 457656 h 938372"/>
                    <a:gd name="connsiteX5-429" fmla="*/ 391740 w 432956"/>
                    <a:gd name="connsiteY5-430" fmla="*/ 938372 h 938372"/>
                    <a:gd name="connsiteX6-431" fmla="*/ 41218 w 432956"/>
                    <a:gd name="connsiteY6-432" fmla="*/ 938372 h 938372"/>
                    <a:gd name="connsiteX7-433" fmla="*/ 138592 w 432956"/>
                    <a:gd name="connsiteY7-434" fmla="*/ 458103 h 938372"/>
                    <a:gd name="connsiteX8-435" fmla="*/ 63405 w 432956"/>
                    <a:gd name="connsiteY8-436" fmla="*/ 260163 h 938372"/>
                    <a:gd name="connsiteX9-437" fmla="*/ 0 w 432956"/>
                    <a:gd name="connsiteY9-438" fmla="*/ 152400 h 938372"/>
                    <a:gd name="connsiteX10-439" fmla="*/ 216478 w 432956"/>
                    <a:gd name="connsiteY10-440" fmla="*/ 0 h 938372"/>
                    <a:gd name="connsiteX0-441" fmla="*/ 216478 w 432956"/>
                    <a:gd name="connsiteY0-442" fmla="*/ 0 h 938372"/>
                    <a:gd name="connsiteX1-443" fmla="*/ 432956 w 432956"/>
                    <a:gd name="connsiteY1-444" fmla="*/ 152400 h 938372"/>
                    <a:gd name="connsiteX2-445" fmla="*/ 369551 w 432956"/>
                    <a:gd name="connsiteY2-446" fmla="*/ 260163 h 938372"/>
                    <a:gd name="connsiteX3-447" fmla="*/ 322049 w 432956"/>
                    <a:gd name="connsiteY3-448" fmla="*/ 457656 h 938372"/>
                    <a:gd name="connsiteX4-449" fmla="*/ 391740 w 432956"/>
                    <a:gd name="connsiteY4-450" fmla="*/ 938372 h 938372"/>
                    <a:gd name="connsiteX5-451" fmla="*/ 41218 w 432956"/>
                    <a:gd name="connsiteY5-452" fmla="*/ 938372 h 938372"/>
                    <a:gd name="connsiteX6-453" fmla="*/ 138592 w 432956"/>
                    <a:gd name="connsiteY6-454" fmla="*/ 458103 h 938372"/>
                    <a:gd name="connsiteX7-455" fmla="*/ 63405 w 432956"/>
                    <a:gd name="connsiteY7-456" fmla="*/ 260163 h 938372"/>
                    <a:gd name="connsiteX8-457" fmla="*/ 0 w 432956"/>
                    <a:gd name="connsiteY8-458" fmla="*/ 152400 h 938372"/>
                    <a:gd name="connsiteX9-459" fmla="*/ 216478 w 432956"/>
                    <a:gd name="connsiteY9-460" fmla="*/ 0 h 938372"/>
                    <a:gd name="connsiteX0-461" fmla="*/ 216478 w 432956"/>
                    <a:gd name="connsiteY0-462" fmla="*/ 0 h 938372"/>
                    <a:gd name="connsiteX1-463" fmla="*/ 432956 w 432956"/>
                    <a:gd name="connsiteY1-464" fmla="*/ 152400 h 938372"/>
                    <a:gd name="connsiteX2-465" fmla="*/ 369551 w 432956"/>
                    <a:gd name="connsiteY2-466" fmla="*/ 260163 h 938372"/>
                    <a:gd name="connsiteX3-467" fmla="*/ 322049 w 432956"/>
                    <a:gd name="connsiteY3-468" fmla="*/ 457656 h 938372"/>
                    <a:gd name="connsiteX4-469" fmla="*/ 391740 w 432956"/>
                    <a:gd name="connsiteY4-470" fmla="*/ 938372 h 938372"/>
                    <a:gd name="connsiteX5-471" fmla="*/ 41218 w 432956"/>
                    <a:gd name="connsiteY5-472" fmla="*/ 938372 h 938372"/>
                    <a:gd name="connsiteX6-473" fmla="*/ 138592 w 432956"/>
                    <a:gd name="connsiteY6-474" fmla="*/ 458103 h 938372"/>
                    <a:gd name="connsiteX7-475" fmla="*/ 63405 w 432956"/>
                    <a:gd name="connsiteY7-476" fmla="*/ 260163 h 938372"/>
                    <a:gd name="connsiteX8-477" fmla="*/ 0 w 432956"/>
                    <a:gd name="connsiteY8-478" fmla="*/ 152400 h 938372"/>
                    <a:gd name="connsiteX9-479" fmla="*/ 216478 w 432956"/>
                    <a:gd name="connsiteY9-480" fmla="*/ 0 h 938372"/>
                    <a:gd name="connsiteX0-481" fmla="*/ 216478 w 432956"/>
                    <a:gd name="connsiteY0-482" fmla="*/ 0 h 938372"/>
                    <a:gd name="connsiteX1-483" fmla="*/ 432956 w 432956"/>
                    <a:gd name="connsiteY1-484" fmla="*/ 152400 h 938372"/>
                    <a:gd name="connsiteX2-485" fmla="*/ 369551 w 432956"/>
                    <a:gd name="connsiteY2-486" fmla="*/ 260163 h 938372"/>
                    <a:gd name="connsiteX3-487" fmla="*/ 322049 w 432956"/>
                    <a:gd name="connsiteY3-488" fmla="*/ 457656 h 938372"/>
                    <a:gd name="connsiteX4-489" fmla="*/ 391740 w 432956"/>
                    <a:gd name="connsiteY4-490" fmla="*/ 938372 h 938372"/>
                    <a:gd name="connsiteX5-491" fmla="*/ 41218 w 432956"/>
                    <a:gd name="connsiteY5-492" fmla="*/ 938372 h 938372"/>
                    <a:gd name="connsiteX6-493" fmla="*/ 138592 w 432956"/>
                    <a:gd name="connsiteY6-494" fmla="*/ 458103 h 938372"/>
                    <a:gd name="connsiteX7-495" fmla="*/ 63405 w 432956"/>
                    <a:gd name="connsiteY7-496" fmla="*/ 260163 h 938372"/>
                    <a:gd name="connsiteX8-497" fmla="*/ 0 w 432956"/>
                    <a:gd name="connsiteY8-498" fmla="*/ 152400 h 938372"/>
                    <a:gd name="connsiteX9-499" fmla="*/ 216478 w 432956"/>
                    <a:gd name="connsiteY9-500" fmla="*/ 0 h 938372"/>
                    <a:gd name="connsiteX0-501" fmla="*/ 216478 w 432956"/>
                    <a:gd name="connsiteY0-502" fmla="*/ 0 h 938372"/>
                    <a:gd name="connsiteX1-503" fmla="*/ 432956 w 432956"/>
                    <a:gd name="connsiteY1-504" fmla="*/ 152400 h 938372"/>
                    <a:gd name="connsiteX2-505" fmla="*/ 369551 w 432956"/>
                    <a:gd name="connsiteY2-506" fmla="*/ 260163 h 938372"/>
                    <a:gd name="connsiteX3-507" fmla="*/ 322049 w 432956"/>
                    <a:gd name="connsiteY3-508" fmla="*/ 457656 h 938372"/>
                    <a:gd name="connsiteX4-509" fmla="*/ 391740 w 432956"/>
                    <a:gd name="connsiteY4-510" fmla="*/ 938372 h 938372"/>
                    <a:gd name="connsiteX5-511" fmla="*/ 41218 w 432956"/>
                    <a:gd name="connsiteY5-512" fmla="*/ 938372 h 938372"/>
                    <a:gd name="connsiteX6-513" fmla="*/ 138592 w 432956"/>
                    <a:gd name="connsiteY6-514" fmla="*/ 458103 h 938372"/>
                    <a:gd name="connsiteX7-515" fmla="*/ 63405 w 432956"/>
                    <a:gd name="connsiteY7-516" fmla="*/ 260163 h 938372"/>
                    <a:gd name="connsiteX8-517" fmla="*/ 0 w 432956"/>
                    <a:gd name="connsiteY8-518" fmla="*/ 152400 h 938372"/>
                    <a:gd name="connsiteX9-519" fmla="*/ 216478 w 432956"/>
                    <a:gd name="connsiteY9-520" fmla="*/ 0 h 938372"/>
                    <a:gd name="connsiteX0-521" fmla="*/ 216478 w 432956"/>
                    <a:gd name="connsiteY0-522" fmla="*/ 0 h 938372"/>
                    <a:gd name="connsiteX1-523" fmla="*/ 432956 w 432956"/>
                    <a:gd name="connsiteY1-524" fmla="*/ 152400 h 938372"/>
                    <a:gd name="connsiteX2-525" fmla="*/ 369551 w 432956"/>
                    <a:gd name="connsiteY2-526" fmla="*/ 260163 h 938372"/>
                    <a:gd name="connsiteX3-527" fmla="*/ 322049 w 432956"/>
                    <a:gd name="connsiteY3-528" fmla="*/ 470356 h 938372"/>
                    <a:gd name="connsiteX4-529" fmla="*/ 391740 w 432956"/>
                    <a:gd name="connsiteY4-530" fmla="*/ 938372 h 938372"/>
                    <a:gd name="connsiteX5-531" fmla="*/ 41218 w 432956"/>
                    <a:gd name="connsiteY5-532" fmla="*/ 938372 h 938372"/>
                    <a:gd name="connsiteX6-533" fmla="*/ 138592 w 432956"/>
                    <a:gd name="connsiteY6-534" fmla="*/ 458103 h 938372"/>
                    <a:gd name="connsiteX7-535" fmla="*/ 63405 w 432956"/>
                    <a:gd name="connsiteY7-536" fmla="*/ 260163 h 938372"/>
                    <a:gd name="connsiteX8-537" fmla="*/ 0 w 432956"/>
                    <a:gd name="connsiteY8-538" fmla="*/ 152400 h 938372"/>
                    <a:gd name="connsiteX9-539" fmla="*/ 216478 w 432956"/>
                    <a:gd name="connsiteY9-540" fmla="*/ 0 h 938372"/>
                    <a:gd name="connsiteX0-541" fmla="*/ 216478 w 432956"/>
                    <a:gd name="connsiteY0-542" fmla="*/ 0 h 938372"/>
                    <a:gd name="connsiteX1-543" fmla="*/ 432956 w 432956"/>
                    <a:gd name="connsiteY1-544" fmla="*/ 152400 h 938372"/>
                    <a:gd name="connsiteX2-545" fmla="*/ 369551 w 432956"/>
                    <a:gd name="connsiteY2-546" fmla="*/ 260163 h 938372"/>
                    <a:gd name="connsiteX3-547" fmla="*/ 322049 w 432956"/>
                    <a:gd name="connsiteY3-548" fmla="*/ 470356 h 938372"/>
                    <a:gd name="connsiteX4-549" fmla="*/ 391740 w 432956"/>
                    <a:gd name="connsiteY4-550" fmla="*/ 938372 h 938372"/>
                    <a:gd name="connsiteX5-551" fmla="*/ 41218 w 432956"/>
                    <a:gd name="connsiteY5-552" fmla="*/ 938372 h 938372"/>
                    <a:gd name="connsiteX6-553" fmla="*/ 138592 w 432956"/>
                    <a:gd name="connsiteY6-554" fmla="*/ 458103 h 938372"/>
                    <a:gd name="connsiteX7-555" fmla="*/ 63405 w 432956"/>
                    <a:gd name="connsiteY7-556" fmla="*/ 260163 h 938372"/>
                    <a:gd name="connsiteX8-557" fmla="*/ 0 w 432956"/>
                    <a:gd name="connsiteY8-558" fmla="*/ 152400 h 938372"/>
                    <a:gd name="connsiteX9-559" fmla="*/ 216478 w 432956"/>
                    <a:gd name="connsiteY9-560" fmla="*/ 0 h 938372"/>
                    <a:gd name="connsiteX0-561" fmla="*/ 216478 w 432956"/>
                    <a:gd name="connsiteY0-562" fmla="*/ 0 h 938372"/>
                    <a:gd name="connsiteX1-563" fmla="*/ 432956 w 432956"/>
                    <a:gd name="connsiteY1-564" fmla="*/ 152400 h 938372"/>
                    <a:gd name="connsiteX2-565" fmla="*/ 369551 w 432956"/>
                    <a:gd name="connsiteY2-566" fmla="*/ 260163 h 938372"/>
                    <a:gd name="connsiteX3-567" fmla="*/ 318874 w 432956"/>
                    <a:gd name="connsiteY3-568" fmla="*/ 454481 h 938372"/>
                    <a:gd name="connsiteX4-569" fmla="*/ 391740 w 432956"/>
                    <a:gd name="connsiteY4-570" fmla="*/ 938372 h 938372"/>
                    <a:gd name="connsiteX5-571" fmla="*/ 41218 w 432956"/>
                    <a:gd name="connsiteY5-572" fmla="*/ 938372 h 938372"/>
                    <a:gd name="connsiteX6-573" fmla="*/ 138592 w 432956"/>
                    <a:gd name="connsiteY6-574" fmla="*/ 458103 h 938372"/>
                    <a:gd name="connsiteX7-575" fmla="*/ 63405 w 432956"/>
                    <a:gd name="connsiteY7-576" fmla="*/ 260163 h 938372"/>
                    <a:gd name="connsiteX8-577" fmla="*/ 0 w 432956"/>
                    <a:gd name="connsiteY8-578" fmla="*/ 152400 h 938372"/>
                    <a:gd name="connsiteX9-579" fmla="*/ 216478 w 432956"/>
                    <a:gd name="connsiteY9-580" fmla="*/ 0 h 938372"/>
                    <a:gd name="connsiteX0-581" fmla="*/ 216478 w 432956"/>
                    <a:gd name="connsiteY0-582" fmla="*/ 0 h 938372"/>
                    <a:gd name="connsiteX1-583" fmla="*/ 432956 w 432956"/>
                    <a:gd name="connsiteY1-584" fmla="*/ 152400 h 938372"/>
                    <a:gd name="connsiteX2-585" fmla="*/ 369551 w 432956"/>
                    <a:gd name="connsiteY2-586" fmla="*/ 260163 h 938372"/>
                    <a:gd name="connsiteX3-587" fmla="*/ 318874 w 432956"/>
                    <a:gd name="connsiteY3-588" fmla="*/ 454481 h 938372"/>
                    <a:gd name="connsiteX4-589" fmla="*/ 391740 w 432956"/>
                    <a:gd name="connsiteY4-590" fmla="*/ 938372 h 938372"/>
                    <a:gd name="connsiteX5-591" fmla="*/ 41218 w 432956"/>
                    <a:gd name="connsiteY5-592" fmla="*/ 938372 h 938372"/>
                    <a:gd name="connsiteX6-593" fmla="*/ 138592 w 432956"/>
                    <a:gd name="connsiteY6-594" fmla="*/ 458103 h 938372"/>
                    <a:gd name="connsiteX7-595" fmla="*/ 63405 w 432956"/>
                    <a:gd name="connsiteY7-596" fmla="*/ 260163 h 938372"/>
                    <a:gd name="connsiteX8-597" fmla="*/ 0 w 432956"/>
                    <a:gd name="connsiteY8-598" fmla="*/ 152400 h 938372"/>
                    <a:gd name="connsiteX9-599" fmla="*/ 216478 w 432956"/>
                    <a:gd name="connsiteY9-600" fmla="*/ 0 h 938372"/>
                    <a:gd name="connsiteX0-601" fmla="*/ 216478 w 432956"/>
                    <a:gd name="connsiteY0-602" fmla="*/ 0 h 938372"/>
                    <a:gd name="connsiteX1-603" fmla="*/ 432956 w 432956"/>
                    <a:gd name="connsiteY1-604" fmla="*/ 152400 h 938372"/>
                    <a:gd name="connsiteX2-605" fmla="*/ 369551 w 432956"/>
                    <a:gd name="connsiteY2-606" fmla="*/ 260163 h 938372"/>
                    <a:gd name="connsiteX3-607" fmla="*/ 318874 w 432956"/>
                    <a:gd name="connsiteY3-608" fmla="*/ 454481 h 938372"/>
                    <a:gd name="connsiteX4-609" fmla="*/ 391740 w 432956"/>
                    <a:gd name="connsiteY4-610" fmla="*/ 938372 h 938372"/>
                    <a:gd name="connsiteX5-611" fmla="*/ 41218 w 432956"/>
                    <a:gd name="connsiteY5-612" fmla="*/ 938372 h 938372"/>
                    <a:gd name="connsiteX6-613" fmla="*/ 138592 w 432956"/>
                    <a:gd name="connsiteY6-614" fmla="*/ 458103 h 938372"/>
                    <a:gd name="connsiteX7-615" fmla="*/ 63405 w 432956"/>
                    <a:gd name="connsiteY7-616" fmla="*/ 260163 h 938372"/>
                    <a:gd name="connsiteX8-617" fmla="*/ 0 w 432956"/>
                    <a:gd name="connsiteY8-618" fmla="*/ 152400 h 938372"/>
                    <a:gd name="connsiteX9-619" fmla="*/ 216478 w 432956"/>
                    <a:gd name="connsiteY9-620" fmla="*/ 0 h 938372"/>
                    <a:gd name="connsiteX0-621" fmla="*/ 216478 w 432956"/>
                    <a:gd name="connsiteY0-622" fmla="*/ 0 h 938372"/>
                    <a:gd name="connsiteX1-623" fmla="*/ 432956 w 432956"/>
                    <a:gd name="connsiteY1-624" fmla="*/ 152400 h 938372"/>
                    <a:gd name="connsiteX2-625" fmla="*/ 369551 w 432956"/>
                    <a:gd name="connsiteY2-626" fmla="*/ 260163 h 938372"/>
                    <a:gd name="connsiteX3-627" fmla="*/ 318874 w 432956"/>
                    <a:gd name="connsiteY3-628" fmla="*/ 454481 h 938372"/>
                    <a:gd name="connsiteX4-629" fmla="*/ 391740 w 432956"/>
                    <a:gd name="connsiteY4-630" fmla="*/ 938372 h 938372"/>
                    <a:gd name="connsiteX5-631" fmla="*/ 41218 w 432956"/>
                    <a:gd name="connsiteY5-632" fmla="*/ 938372 h 938372"/>
                    <a:gd name="connsiteX6-633" fmla="*/ 138592 w 432956"/>
                    <a:gd name="connsiteY6-634" fmla="*/ 458103 h 938372"/>
                    <a:gd name="connsiteX7-635" fmla="*/ 63405 w 432956"/>
                    <a:gd name="connsiteY7-636" fmla="*/ 260163 h 938372"/>
                    <a:gd name="connsiteX8-637" fmla="*/ 0 w 432956"/>
                    <a:gd name="connsiteY8-638" fmla="*/ 152400 h 938372"/>
                    <a:gd name="connsiteX9-639" fmla="*/ 216478 w 432956"/>
                    <a:gd name="connsiteY9-640" fmla="*/ 0 h 938372"/>
                    <a:gd name="connsiteX0-641" fmla="*/ 216478 w 432956"/>
                    <a:gd name="connsiteY0-642" fmla="*/ 0 h 938372"/>
                    <a:gd name="connsiteX1-643" fmla="*/ 432956 w 432956"/>
                    <a:gd name="connsiteY1-644" fmla="*/ 152400 h 938372"/>
                    <a:gd name="connsiteX2-645" fmla="*/ 369551 w 432956"/>
                    <a:gd name="connsiteY2-646" fmla="*/ 260163 h 938372"/>
                    <a:gd name="connsiteX3-647" fmla="*/ 318874 w 432956"/>
                    <a:gd name="connsiteY3-648" fmla="*/ 454481 h 938372"/>
                    <a:gd name="connsiteX4-649" fmla="*/ 391740 w 432956"/>
                    <a:gd name="connsiteY4-650" fmla="*/ 938372 h 938372"/>
                    <a:gd name="connsiteX5-651" fmla="*/ 41218 w 432956"/>
                    <a:gd name="connsiteY5-652" fmla="*/ 938372 h 938372"/>
                    <a:gd name="connsiteX6-653" fmla="*/ 138592 w 432956"/>
                    <a:gd name="connsiteY6-654" fmla="*/ 458103 h 938372"/>
                    <a:gd name="connsiteX7-655" fmla="*/ 63405 w 432956"/>
                    <a:gd name="connsiteY7-656" fmla="*/ 260163 h 938372"/>
                    <a:gd name="connsiteX8-657" fmla="*/ 0 w 432956"/>
                    <a:gd name="connsiteY8-658" fmla="*/ 152400 h 938372"/>
                    <a:gd name="connsiteX9-659" fmla="*/ 216478 w 432956"/>
                    <a:gd name="connsiteY9-660" fmla="*/ 0 h 938372"/>
                    <a:gd name="connsiteX0-661" fmla="*/ 216478 w 432956"/>
                    <a:gd name="connsiteY0-662" fmla="*/ 0 h 938372"/>
                    <a:gd name="connsiteX1-663" fmla="*/ 432956 w 432956"/>
                    <a:gd name="connsiteY1-664" fmla="*/ 152400 h 938372"/>
                    <a:gd name="connsiteX2-665" fmla="*/ 369551 w 432956"/>
                    <a:gd name="connsiteY2-666" fmla="*/ 260163 h 938372"/>
                    <a:gd name="connsiteX3-667" fmla="*/ 318874 w 432956"/>
                    <a:gd name="connsiteY3-668" fmla="*/ 457656 h 938372"/>
                    <a:gd name="connsiteX4-669" fmla="*/ 391740 w 432956"/>
                    <a:gd name="connsiteY4-670" fmla="*/ 938372 h 938372"/>
                    <a:gd name="connsiteX5-671" fmla="*/ 41218 w 432956"/>
                    <a:gd name="connsiteY5-672" fmla="*/ 938372 h 938372"/>
                    <a:gd name="connsiteX6-673" fmla="*/ 138592 w 432956"/>
                    <a:gd name="connsiteY6-674" fmla="*/ 458103 h 938372"/>
                    <a:gd name="connsiteX7-675" fmla="*/ 63405 w 432956"/>
                    <a:gd name="connsiteY7-676" fmla="*/ 260163 h 938372"/>
                    <a:gd name="connsiteX8-677" fmla="*/ 0 w 432956"/>
                    <a:gd name="connsiteY8-678" fmla="*/ 152400 h 938372"/>
                    <a:gd name="connsiteX9-679" fmla="*/ 216478 w 432956"/>
                    <a:gd name="connsiteY9-680" fmla="*/ 0 h 938372"/>
                    <a:gd name="connsiteX0-681" fmla="*/ 216478 w 432956"/>
                    <a:gd name="connsiteY0-682" fmla="*/ 0 h 938372"/>
                    <a:gd name="connsiteX1-683" fmla="*/ 432956 w 432956"/>
                    <a:gd name="connsiteY1-684" fmla="*/ 152400 h 938372"/>
                    <a:gd name="connsiteX2-685" fmla="*/ 369551 w 432956"/>
                    <a:gd name="connsiteY2-686" fmla="*/ 260163 h 938372"/>
                    <a:gd name="connsiteX3-687" fmla="*/ 318874 w 432956"/>
                    <a:gd name="connsiteY3-688" fmla="*/ 457656 h 938372"/>
                    <a:gd name="connsiteX4-689" fmla="*/ 391740 w 432956"/>
                    <a:gd name="connsiteY4-690" fmla="*/ 938372 h 938372"/>
                    <a:gd name="connsiteX5-691" fmla="*/ 41218 w 432956"/>
                    <a:gd name="connsiteY5-692" fmla="*/ 938372 h 938372"/>
                    <a:gd name="connsiteX6-693" fmla="*/ 138592 w 432956"/>
                    <a:gd name="connsiteY6-694" fmla="*/ 458103 h 938372"/>
                    <a:gd name="connsiteX7-695" fmla="*/ 63405 w 432956"/>
                    <a:gd name="connsiteY7-696" fmla="*/ 260163 h 938372"/>
                    <a:gd name="connsiteX8-697" fmla="*/ 0 w 432956"/>
                    <a:gd name="connsiteY8-698" fmla="*/ 152400 h 938372"/>
                    <a:gd name="connsiteX9-699" fmla="*/ 216478 w 432956"/>
                    <a:gd name="connsiteY9-700" fmla="*/ 0 h 938372"/>
                    <a:gd name="connsiteX0-701" fmla="*/ 216478 w 432956"/>
                    <a:gd name="connsiteY0-702" fmla="*/ 0 h 938372"/>
                    <a:gd name="connsiteX1-703" fmla="*/ 432956 w 432956"/>
                    <a:gd name="connsiteY1-704" fmla="*/ 152400 h 938372"/>
                    <a:gd name="connsiteX2-705" fmla="*/ 369551 w 432956"/>
                    <a:gd name="connsiteY2-706" fmla="*/ 260163 h 938372"/>
                    <a:gd name="connsiteX3-707" fmla="*/ 318874 w 432956"/>
                    <a:gd name="connsiteY3-708" fmla="*/ 457656 h 938372"/>
                    <a:gd name="connsiteX4-709" fmla="*/ 391740 w 432956"/>
                    <a:gd name="connsiteY4-710" fmla="*/ 938372 h 938372"/>
                    <a:gd name="connsiteX5-711" fmla="*/ 41218 w 432956"/>
                    <a:gd name="connsiteY5-712" fmla="*/ 938372 h 938372"/>
                    <a:gd name="connsiteX6-713" fmla="*/ 138592 w 432956"/>
                    <a:gd name="connsiteY6-714" fmla="*/ 458103 h 938372"/>
                    <a:gd name="connsiteX7-715" fmla="*/ 63405 w 432956"/>
                    <a:gd name="connsiteY7-716" fmla="*/ 260163 h 938372"/>
                    <a:gd name="connsiteX8-717" fmla="*/ 0 w 432956"/>
                    <a:gd name="connsiteY8-718" fmla="*/ 152400 h 938372"/>
                    <a:gd name="connsiteX9-719" fmla="*/ 216478 w 432956"/>
                    <a:gd name="connsiteY9-720" fmla="*/ 0 h 938372"/>
                    <a:gd name="connsiteX0-721" fmla="*/ 391740 w 483180"/>
                    <a:gd name="connsiteY0-722" fmla="*/ 938372 h 1029812"/>
                    <a:gd name="connsiteX1-723" fmla="*/ 41218 w 483180"/>
                    <a:gd name="connsiteY1-724" fmla="*/ 938372 h 1029812"/>
                    <a:gd name="connsiteX2-725" fmla="*/ 138592 w 483180"/>
                    <a:gd name="connsiteY2-726" fmla="*/ 458103 h 1029812"/>
                    <a:gd name="connsiteX3-727" fmla="*/ 63405 w 483180"/>
                    <a:gd name="connsiteY3-728" fmla="*/ 260163 h 1029812"/>
                    <a:gd name="connsiteX4-729" fmla="*/ 0 w 483180"/>
                    <a:gd name="connsiteY4-730" fmla="*/ 152400 h 1029812"/>
                    <a:gd name="connsiteX5-731" fmla="*/ 216478 w 483180"/>
                    <a:gd name="connsiteY5-732" fmla="*/ 0 h 1029812"/>
                    <a:gd name="connsiteX6-733" fmla="*/ 432956 w 483180"/>
                    <a:gd name="connsiteY6-734" fmla="*/ 152400 h 1029812"/>
                    <a:gd name="connsiteX7-735" fmla="*/ 369551 w 483180"/>
                    <a:gd name="connsiteY7-736" fmla="*/ 260163 h 1029812"/>
                    <a:gd name="connsiteX8-737" fmla="*/ 318874 w 483180"/>
                    <a:gd name="connsiteY8-738" fmla="*/ 457656 h 1029812"/>
                    <a:gd name="connsiteX9-739" fmla="*/ 483180 w 483180"/>
                    <a:gd name="connsiteY9-740" fmla="*/ 1029812 h 1029812"/>
                    <a:gd name="connsiteX0-741" fmla="*/ 41218 w 483180"/>
                    <a:gd name="connsiteY0-742" fmla="*/ 938372 h 1029812"/>
                    <a:gd name="connsiteX1-743" fmla="*/ 138592 w 483180"/>
                    <a:gd name="connsiteY1-744" fmla="*/ 458103 h 1029812"/>
                    <a:gd name="connsiteX2-745" fmla="*/ 63405 w 483180"/>
                    <a:gd name="connsiteY2-746" fmla="*/ 260163 h 1029812"/>
                    <a:gd name="connsiteX3-747" fmla="*/ 0 w 483180"/>
                    <a:gd name="connsiteY3-748" fmla="*/ 152400 h 1029812"/>
                    <a:gd name="connsiteX4-749" fmla="*/ 216478 w 483180"/>
                    <a:gd name="connsiteY4-750" fmla="*/ 0 h 1029812"/>
                    <a:gd name="connsiteX5-751" fmla="*/ 432956 w 483180"/>
                    <a:gd name="connsiteY5-752" fmla="*/ 152400 h 1029812"/>
                    <a:gd name="connsiteX6-753" fmla="*/ 369551 w 483180"/>
                    <a:gd name="connsiteY6-754" fmla="*/ 260163 h 1029812"/>
                    <a:gd name="connsiteX7-755" fmla="*/ 318874 w 483180"/>
                    <a:gd name="connsiteY7-756" fmla="*/ 457656 h 1029812"/>
                    <a:gd name="connsiteX8-757" fmla="*/ 483180 w 483180"/>
                    <a:gd name="connsiteY8-758" fmla="*/ 1029812 h 1029812"/>
                    <a:gd name="connsiteX0-759" fmla="*/ 41218 w 432956"/>
                    <a:gd name="connsiteY0-760" fmla="*/ 938372 h 938372"/>
                    <a:gd name="connsiteX1-761" fmla="*/ 138592 w 432956"/>
                    <a:gd name="connsiteY1-762" fmla="*/ 458103 h 938372"/>
                    <a:gd name="connsiteX2-763" fmla="*/ 63405 w 432956"/>
                    <a:gd name="connsiteY2-764" fmla="*/ 260163 h 938372"/>
                    <a:gd name="connsiteX3-765" fmla="*/ 0 w 432956"/>
                    <a:gd name="connsiteY3-766" fmla="*/ 152400 h 938372"/>
                    <a:gd name="connsiteX4-767" fmla="*/ 216478 w 432956"/>
                    <a:gd name="connsiteY4-768" fmla="*/ 0 h 938372"/>
                    <a:gd name="connsiteX5-769" fmla="*/ 432956 w 432956"/>
                    <a:gd name="connsiteY5-770" fmla="*/ 152400 h 938372"/>
                    <a:gd name="connsiteX6-771" fmla="*/ 369551 w 432956"/>
                    <a:gd name="connsiteY6-772" fmla="*/ 260163 h 938372"/>
                    <a:gd name="connsiteX7-773" fmla="*/ 318874 w 432956"/>
                    <a:gd name="connsiteY7-774" fmla="*/ 457656 h 938372"/>
                    <a:gd name="connsiteX8-775" fmla="*/ 422855 w 432956"/>
                    <a:gd name="connsiteY8-776" fmla="*/ 925037 h 938372"/>
                    <a:gd name="connsiteX0-777" fmla="*/ 41218 w 432956"/>
                    <a:gd name="connsiteY0-778" fmla="*/ 938372 h 938372"/>
                    <a:gd name="connsiteX1-779" fmla="*/ 138592 w 432956"/>
                    <a:gd name="connsiteY1-780" fmla="*/ 458103 h 938372"/>
                    <a:gd name="connsiteX2-781" fmla="*/ 63405 w 432956"/>
                    <a:gd name="connsiteY2-782" fmla="*/ 260163 h 938372"/>
                    <a:gd name="connsiteX3-783" fmla="*/ 0 w 432956"/>
                    <a:gd name="connsiteY3-784" fmla="*/ 152400 h 938372"/>
                    <a:gd name="connsiteX4-785" fmla="*/ 216478 w 432956"/>
                    <a:gd name="connsiteY4-786" fmla="*/ 0 h 938372"/>
                    <a:gd name="connsiteX5-787" fmla="*/ 432956 w 432956"/>
                    <a:gd name="connsiteY5-788" fmla="*/ 152400 h 938372"/>
                    <a:gd name="connsiteX6-789" fmla="*/ 369551 w 432956"/>
                    <a:gd name="connsiteY6-790" fmla="*/ 260163 h 938372"/>
                    <a:gd name="connsiteX7-791" fmla="*/ 318874 w 432956"/>
                    <a:gd name="connsiteY7-792" fmla="*/ 457656 h 938372"/>
                    <a:gd name="connsiteX8-793" fmla="*/ 422855 w 432956"/>
                    <a:gd name="connsiteY8-794" fmla="*/ 925037 h 938372"/>
                    <a:gd name="connsiteX0-795" fmla="*/ 41218 w 432956"/>
                    <a:gd name="connsiteY0-796" fmla="*/ 938372 h 938372"/>
                    <a:gd name="connsiteX1-797" fmla="*/ 138592 w 432956"/>
                    <a:gd name="connsiteY1-798" fmla="*/ 458103 h 938372"/>
                    <a:gd name="connsiteX2-799" fmla="*/ 63405 w 432956"/>
                    <a:gd name="connsiteY2-800" fmla="*/ 260163 h 938372"/>
                    <a:gd name="connsiteX3-801" fmla="*/ 0 w 432956"/>
                    <a:gd name="connsiteY3-802" fmla="*/ 152400 h 938372"/>
                    <a:gd name="connsiteX4-803" fmla="*/ 216478 w 432956"/>
                    <a:gd name="connsiteY4-804" fmla="*/ 0 h 938372"/>
                    <a:gd name="connsiteX5-805" fmla="*/ 432956 w 432956"/>
                    <a:gd name="connsiteY5-806" fmla="*/ 152400 h 938372"/>
                    <a:gd name="connsiteX6-807" fmla="*/ 369551 w 432956"/>
                    <a:gd name="connsiteY6-808" fmla="*/ 260163 h 938372"/>
                    <a:gd name="connsiteX7-809" fmla="*/ 318874 w 432956"/>
                    <a:gd name="connsiteY7-810" fmla="*/ 457656 h 938372"/>
                    <a:gd name="connsiteX8-811" fmla="*/ 400630 w 432956"/>
                    <a:gd name="connsiteY8-812" fmla="*/ 925037 h 938372"/>
                    <a:gd name="connsiteX0-813" fmla="*/ 41218 w 432956"/>
                    <a:gd name="connsiteY0-814" fmla="*/ 938372 h 938372"/>
                    <a:gd name="connsiteX1-815" fmla="*/ 138592 w 432956"/>
                    <a:gd name="connsiteY1-816" fmla="*/ 458103 h 938372"/>
                    <a:gd name="connsiteX2-817" fmla="*/ 63405 w 432956"/>
                    <a:gd name="connsiteY2-818" fmla="*/ 260163 h 938372"/>
                    <a:gd name="connsiteX3-819" fmla="*/ 0 w 432956"/>
                    <a:gd name="connsiteY3-820" fmla="*/ 152400 h 938372"/>
                    <a:gd name="connsiteX4-821" fmla="*/ 216478 w 432956"/>
                    <a:gd name="connsiteY4-822" fmla="*/ 0 h 938372"/>
                    <a:gd name="connsiteX5-823" fmla="*/ 432956 w 432956"/>
                    <a:gd name="connsiteY5-824" fmla="*/ 152400 h 938372"/>
                    <a:gd name="connsiteX6-825" fmla="*/ 369551 w 432956"/>
                    <a:gd name="connsiteY6-826" fmla="*/ 260163 h 938372"/>
                    <a:gd name="connsiteX7-827" fmla="*/ 318874 w 432956"/>
                    <a:gd name="connsiteY7-828" fmla="*/ 457656 h 938372"/>
                    <a:gd name="connsiteX8-829" fmla="*/ 400630 w 432956"/>
                    <a:gd name="connsiteY8-830" fmla="*/ 925037 h 938372"/>
                    <a:gd name="connsiteX0-831" fmla="*/ 41218 w 432956"/>
                    <a:gd name="connsiteY0-832" fmla="*/ 938372 h 938372"/>
                    <a:gd name="connsiteX1-833" fmla="*/ 138592 w 432956"/>
                    <a:gd name="connsiteY1-834" fmla="*/ 458103 h 938372"/>
                    <a:gd name="connsiteX2-835" fmla="*/ 63405 w 432956"/>
                    <a:gd name="connsiteY2-836" fmla="*/ 260163 h 938372"/>
                    <a:gd name="connsiteX3-837" fmla="*/ 0 w 432956"/>
                    <a:gd name="connsiteY3-838" fmla="*/ 152400 h 938372"/>
                    <a:gd name="connsiteX4-839" fmla="*/ 216478 w 432956"/>
                    <a:gd name="connsiteY4-840" fmla="*/ 0 h 938372"/>
                    <a:gd name="connsiteX5-841" fmla="*/ 432956 w 432956"/>
                    <a:gd name="connsiteY5-842" fmla="*/ 152400 h 938372"/>
                    <a:gd name="connsiteX6-843" fmla="*/ 369551 w 432956"/>
                    <a:gd name="connsiteY6-844" fmla="*/ 260163 h 938372"/>
                    <a:gd name="connsiteX7-845" fmla="*/ 318874 w 432956"/>
                    <a:gd name="connsiteY7-846" fmla="*/ 454481 h 938372"/>
                    <a:gd name="connsiteX8-847" fmla="*/ 400630 w 432956"/>
                    <a:gd name="connsiteY8-848" fmla="*/ 925037 h 938372"/>
                    <a:gd name="connsiteX0-849" fmla="*/ 41218 w 432956"/>
                    <a:gd name="connsiteY0-850" fmla="*/ 938372 h 938372"/>
                    <a:gd name="connsiteX1-851" fmla="*/ 138592 w 432956"/>
                    <a:gd name="connsiteY1-852" fmla="*/ 458103 h 938372"/>
                    <a:gd name="connsiteX2-853" fmla="*/ 63405 w 432956"/>
                    <a:gd name="connsiteY2-854" fmla="*/ 260163 h 938372"/>
                    <a:gd name="connsiteX3-855" fmla="*/ 0 w 432956"/>
                    <a:gd name="connsiteY3-856" fmla="*/ 152400 h 938372"/>
                    <a:gd name="connsiteX4-857" fmla="*/ 216478 w 432956"/>
                    <a:gd name="connsiteY4-858" fmla="*/ 0 h 938372"/>
                    <a:gd name="connsiteX5-859" fmla="*/ 432956 w 432956"/>
                    <a:gd name="connsiteY5-860" fmla="*/ 152400 h 938372"/>
                    <a:gd name="connsiteX6-861" fmla="*/ 369551 w 432956"/>
                    <a:gd name="connsiteY6-862" fmla="*/ 260163 h 938372"/>
                    <a:gd name="connsiteX7-863" fmla="*/ 318874 w 432956"/>
                    <a:gd name="connsiteY7-864" fmla="*/ 454481 h 938372"/>
                    <a:gd name="connsiteX8-865" fmla="*/ 400630 w 432956"/>
                    <a:gd name="connsiteY8-866" fmla="*/ 925037 h 938372"/>
                    <a:gd name="connsiteX0-867" fmla="*/ 41218 w 432956"/>
                    <a:gd name="connsiteY0-868" fmla="*/ 938372 h 938372"/>
                    <a:gd name="connsiteX1-869" fmla="*/ 138592 w 432956"/>
                    <a:gd name="connsiteY1-870" fmla="*/ 458103 h 938372"/>
                    <a:gd name="connsiteX2-871" fmla="*/ 63405 w 432956"/>
                    <a:gd name="connsiteY2-872" fmla="*/ 260163 h 938372"/>
                    <a:gd name="connsiteX3-873" fmla="*/ 0 w 432956"/>
                    <a:gd name="connsiteY3-874" fmla="*/ 152400 h 938372"/>
                    <a:gd name="connsiteX4-875" fmla="*/ 216478 w 432956"/>
                    <a:gd name="connsiteY4-876" fmla="*/ 0 h 938372"/>
                    <a:gd name="connsiteX5-877" fmla="*/ 432956 w 432956"/>
                    <a:gd name="connsiteY5-878" fmla="*/ 152400 h 938372"/>
                    <a:gd name="connsiteX6-879" fmla="*/ 369551 w 432956"/>
                    <a:gd name="connsiteY6-880" fmla="*/ 260163 h 938372"/>
                    <a:gd name="connsiteX7-881" fmla="*/ 318874 w 432956"/>
                    <a:gd name="connsiteY7-882" fmla="*/ 454481 h 938372"/>
                    <a:gd name="connsiteX8-883" fmla="*/ 400630 w 432956"/>
                    <a:gd name="connsiteY8-884" fmla="*/ 925037 h 938372"/>
                    <a:gd name="connsiteX0-885" fmla="*/ 41218 w 432956"/>
                    <a:gd name="connsiteY0-886" fmla="*/ 938372 h 938372"/>
                    <a:gd name="connsiteX1-887" fmla="*/ 138592 w 432956"/>
                    <a:gd name="connsiteY1-888" fmla="*/ 458103 h 938372"/>
                    <a:gd name="connsiteX2-889" fmla="*/ 63405 w 432956"/>
                    <a:gd name="connsiteY2-890" fmla="*/ 260163 h 938372"/>
                    <a:gd name="connsiteX3-891" fmla="*/ 0 w 432956"/>
                    <a:gd name="connsiteY3-892" fmla="*/ 152400 h 938372"/>
                    <a:gd name="connsiteX4-893" fmla="*/ 216478 w 432956"/>
                    <a:gd name="connsiteY4-894" fmla="*/ 0 h 938372"/>
                    <a:gd name="connsiteX5-895" fmla="*/ 432956 w 432956"/>
                    <a:gd name="connsiteY5-896" fmla="*/ 152400 h 938372"/>
                    <a:gd name="connsiteX6-897" fmla="*/ 369551 w 432956"/>
                    <a:gd name="connsiteY6-898" fmla="*/ 260163 h 938372"/>
                    <a:gd name="connsiteX7-899" fmla="*/ 318874 w 432956"/>
                    <a:gd name="connsiteY7-900" fmla="*/ 454481 h 938372"/>
                    <a:gd name="connsiteX8-901" fmla="*/ 400630 w 432956"/>
                    <a:gd name="connsiteY8-902" fmla="*/ 925037 h 938372"/>
                    <a:gd name="connsiteX0-903" fmla="*/ 41218 w 432956"/>
                    <a:gd name="connsiteY0-904" fmla="*/ 938372 h 938372"/>
                    <a:gd name="connsiteX1-905" fmla="*/ 138592 w 432956"/>
                    <a:gd name="connsiteY1-906" fmla="*/ 458103 h 938372"/>
                    <a:gd name="connsiteX2-907" fmla="*/ 63405 w 432956"/>
                    <a:gd name="connsiteY2-908" fmla="*/ 260163 h 938372"/>
                    <a:gd name="connsiteX3-909" fmla="*/ 0 w 432956"/>
                    <a:gd name="connsiteY3-910" fmla="*/ 152400 h 938372"/>
                    <a:gd name="connsiteX4-911" fmla="*/ 216478 w 432956"/>
                    <a:gd name="connsiteY4-912" fmla="*/ 0 h 938372"/>
                    <a:gd name="connsiteX5-913" fmla="*/ 432956 w 432956"/>
                    <a:gd name="connsiteY5-914" fmla="*/ 152400 h 938372"/>
                    <a:gd name="connsiteX6-915" fmla="*/ 369551 w 432956"/>
                    <a:gd name="connsiteY6-916" fmla="*/ 260163 h 938372"/>
                    <a:gd name="connsiteX7-917" fmla="*/ 315699 w 432956"/>
                    <a:gd name="connsiteY7-918" fmla="*/ 454481 h 938372"/>
                    <a:gd name="connsiteX8-919" fmla="*/ 400630 w 432956"/>
                    <a:gd name="connsiteY8-920" fmla="*/ 925037 h 938372"/>
                    <a:gd name="connsiteX0-921" fmla="*/ 41218 w 432956"/>
                    <a:gd name="connsiteY0-922" fmla="*/ 938372 h 938372"/>
                    <a:gd name="connsiteX1-923" fmla="*/ 138592 w 432956"/>
                    <a:gd name="connsiteY1-924" fmla="*/ 458103 h 938372"/>
                    <a:gd name="connsiteX2-925" fmla="*/ 63405 w 432956"/>
                    <a:gd name="connsiteY2-926" fmla="*/ 260163 h 938372"/>
                    <a:gd name="connsiteX3-927" fmla="*/ 0 w 432956"/>
                    <a:gd name="connsiteY3-928" fmla="*/ 152400 h 938372"/>
                    <a:gd name="connsiteX4-929" fmla="*/ 216478 w 432956"/>
                    <a:gd name="connsiteY4-930" fmla="*/ 0 h 938372"/>
                    <a:gd name="connsiteX5-931" fmla="*/ 432956 w 432956"/>
                    <a:gd name="connsiteY5-932" fmla="*/ 152400 h 938372"/>
                    <a:gd name="connsiteX6-933" fmla="*/ 369551 w 432956"/>
                    <a:gd name="connsiteY6-934" fmla="*/ 260163 h 938372"/>
                    <a:gd name="connsiteX7-935" fmla="*/ 315699 w 432956"/>
                    <a:gd name="connsiteY7-936" fmla="*/ 454481 h 938372"/>
                    <a:gd name="connsiteX8-937" fmla="*/ 400630 w 432956"/>
                    <a:gd name="connsiteY8-938" fmla="*/ 925037 h 938372"/>
                    <a:gd name="connsiteX0-939" fmla="*/ 41218 w 432956"/>
                    <a:gd name="connsiteY0-940" fmla="*/ 938372 h 938372"/>
                    <a:gd name="connsiteX1-941" fmla="*/ 138592 w 432956"/>
                    <a:gd name="connsiteY1-942" fmla="*/ 458103 h 938372"/>
                    <a:gd name="connsiteX2-943" fmla="*/ 63405 w 432956"/>
                    <a:gd name="connsiteY2-944" fmla="*/ 260163 h 938372"/>
                    <a:gd name="connsiteX3-945" fmla="*/ 0 w 432956"/>
                    <a:gd name="connsiteY3-946" fmla="*/ 152400 h 938372"/>
                    <a:gd name="connsiteX4-947" fmla="*/ 216478 w 432956"/>
                    <a:gd name="connsiteY4-948" fmla="*/ 0 h 938372"/>
                    <a:gd name="connsiteX5-949" fmla="*/ 432956 w 432956"/>
                    <a:gd name="connsiteY5-950" fmla="*/ 152400 h 938372"/>
                    <a:gd name="connsiteX6-951" fmla="*/ 369551 w 432956"/>
                    <a:gd name="connsiteY6-952" fmla="*/ 260163 h 938372"/>
                    <a:gd name="connsiteX7-953" fmla="*/ 315699 w 432956"/>
                    <a:gd name="connsiteY7-954" fmla="*/ 454481 h 938372"/>
                    <a:gd name="connsiteX8-955" fmla="*/ 400630 w 432956"/>
                    <a:gd name="connsiteY8-956" fmla="*/ 925037 h 938372"/>
                    <a:gd name="connsiteX0-957" fmla="*/ 41218 w 432956"/>
                    <a:gd name="connsiteY0-958" fmla="*/ 938372 h 938372"/>
                    <a:gd name="connsiteX1-959" fmla="*/ 138592 w 432956"/>
                    <a:gd name="connsiteY1-960" fmla="*/ 458103 h 938372"/>
                    <a:gd name="connsiteX2-961" fmla="*/ 63405 w 432956"/>
                    <a:gd name="connsiteY2-962" fmla="*/ 260163 h 938372"/>
                    <a:gd name="connsiteX3-963" fmla="*/ 0 w 432956"/>
                    <a:gd name="connsiteY3-964" fmla="*/ 152400 h 938372"/>
                    <a:gd name="connsiteX4-965" fmla="*/ 216478 w 432956"/>
                    <a:gd name="connsiteY4-966" fmla="*/ 0 h 938372"/>
                    <a:gd name="connsiteX5-967" fmla="*/ 432956 w 432956"/>
                    <a:gd name="connsiteY5-968" fmla="*/ 152400 h 938372"/>
                    <a:gd name="connsiteX6-969" fmla="*/ 369551 w 432956"/>
                    <a:gd name="connsiteY6-970" fmla="*/ 260163 h 938372"/>
                    <a:gd name="connsiteX7-971" fmla="*/ 315699 w 432956"/>
                    <a:gd name="connsiteY7-972" fmla="*/ 454481 h 938372"/>
                    <a:gd name="connsiteX8-973" fmla="*/ 400630 w 432956"/>
                    <a:gd name="connsiteY8-974" fmla="*/ 925037 h 938372"/>
                    <a:gd name="connsiteX0-975" fmla="*/ 41218 w 432956"/>
                    <a:gd name="connsiteY0-976" fmla="*/ 938372 h 938372"/>
                    <a:gd name="connsiteX1-977" fmla="*/ 138592 w 432956"/>
                    <a:gd name="connsiteY1-978" fmla="*/ 458103 h 938372"/>
                    <a:gd name="connsiteX2-979" fmla="*/ 63405 w 432956"/>
                    <a:gd name="connsiteY2-980" fmla="*/ 260163 h 938372"/>
                    <a:gd name="connsiteX3-981" fmla="*/ 0 w 432956"/>
                    <a:gd name="connsiteY3-982" fmla="*/ 152400 h 938372"/>
                    <a:gd name="connsiteX4-983" fmla="*/ 216478 w 432956"/>
                    <a:gd name="connsiteY4-984" fmla="*/ 0 h 938372"/>
                    <a:gd name="connsiteX5-985" fmla="*/ 432956 w 432956"/>
                    <a:gd name="connsiteY5-986" fmla="*/ 152400 h 938372"/>
                    <a:gd name="connsiteX6-987" fmla="*/ 369551 w 432956"/>
                    <a:gd name="connsiteY6-988" fmla="*/ 260163 h 938372"/>
                    <a:gd name="connsiteX7-989" fmla="*/ 315699 w 432956"/>
                    <a:gd name="connsiteY7-990" fmla="*/ 454481 h 938372"/>
                    <a:gd name="connsiteX8-991" fmla="*/ 394280 w 432956"/>
                    <a:gd name="connsiteY8-992" fmla="*/ 928212 h 93837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</a:cxnLst>
                  <a:rect l="l" t="t" r="r" b="b"/>
                  <a:pathLst>
                    <a:path w="432956" h="938372">
                      <a:moveTo>
                        <a:pt x="41218" y="938372"/>
                      </a:moveTo>
                      <a:cubicBezTo>
                        <a:pt x="109163" y="674053"/>
                        <a:pt x="139668" y="603893"/>
                        <a:pt x="138592" y="458103"/>
                      </a:cubicBezTo>
                      <a:cubicBezTo>
                        <a:pt x="137871" y="360373"/>
                        <a:pt x="146676" y="307093"/>
                        <a:pt x="63405" y="260163"/>
                      </a:cubicBezTo>
                      <a:cubicBezTo>
                        <a:pt x="24230" y="232584"/>
                        <a:pt x="0" y="194484"/>
                        <a:pt x="0" y="152400"/>
                      </a:cubicBezTo>
                      <a:cubicBezTo>
                        <a:pt x="0" y="68232"/>
                        <a:pt x="96921" y="0"/>
                        <a:pt x="216478" y="0"/>
                      </a:cubicBezTo>
                      <a:cubicBezTo>
                        <a:pt x="336035" y="0"/>
                        <a:pt x="432956" y="68232"/>
                        <a:pt x="432956" y="152400"/>
                      </a:cubicBezTo>
                      <a:cubicBezTo>
                        <a:pt x="432956" y="194484"/>
                        <a:pt x="408726" y="232584"/>
                        <a:pt x="369551" y="260163"/>
                      </a:cubicBezTo>
                      <a:cubicBezTo>
                        <a:pt x="299742" y="303769"/>
                        <a:pt x="318833" y="363250"/>
                        <a:pt x="315699" y="454481"/>
                      </a:cubicBezTo>
                      <a:cubicBezTo>
                        <a:pt x="325700" y="599440"/>
                        <a:pt x="322208" y="722472"/>
                        <a:pt x="394280" y="928212"/>
                      </a:cubicBezTo>
                    </a:path>
                  </a:pathLst>
                </a:custGeom>
                <a:noFill/>
                <a:ln>
                  <a:gradFill>
                    <a:gsLst>
                      <a:gs pos="0">
                        <a:schemeClr val="bg1">
                          <a:lumMod val="50000"/>
                        </a:schemeClr>
                      </a:gs>
                      <a:gs pos="69000">
                        <a:schemeClr val="bg1">
                          <a:lumMod val="85000"/>
                        </a:schemeClr>
                      </a:gs>
                      <a:gs pos="35000">
                        <a:srgbClr val="C9C9C9"/>
                      </a:gs>
                      <a:gs pos="56000">
                        <a:schemeClr val="bg1">
                          <a:lumMod val="50000"/>
                        </a:schemeClr>
                      </a:gs>
                      <a:gs pos="22000">
                        <a:schemeClr val="bg1">
                          <a:lumMod val="50000"/>
                        </a:schemeClr>
                      </a:gs>
                      <a:gs pos="84000">
                        <a:schemeClr val="bg1">
                          <a:lumMod val="50000"/>
                        </a:schemeClr>
                      </a:gs>
                    </a:gsLst>
                    <a:lin ang="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39" name="组合 38"/>
              <p:cNvGrpSpPr/>
              <p:nvPr/>
            </p:nvGrpSpPr>
            <p:grpSpPr>
              <a:xfrm>
                <a:off x="4953177" y="5341566"/>
                <a:ext cx="2244948" cy="445116"/>
                <a:chOff x="4948077" y="5736312"/>
                <a:chExt cx="2244948" cy="445116"/>
              </a:xfrm>
            </p:grpSpPr>
            <p:sp>
              <p:nvSpPr>
                <p:cNvPr id="40" name="圆角矩形 39"/>
                <p:cNvSpPr/>
                <p:nvPr/>
              </p:nvSpPr>
              <p:spPr>
                <a:xfrm>
                  <a:off x="4948077" y="5736312"/>
                  <a:ext cx="2244948" cy="445116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5CA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" name="文本框 268"/>
                <p:cNvSpPr txBox="1"/>
                <p:nvPr/>
              </p:nvSpPr>
              <p:spPr>
                <a:xfrm>
                  <a:off x="5367818" y="5755995"/>
                  <a:ext cx="1402534" cy="400110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 algn="ctr">
                    <a:defRPr sz="200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Kartika" panose="02020503030404060203" pitchFamily="18" charset="0"/>
                    </a:defRPr>
                  </a:lvl1pPr>
                </a:lstStyle>
                <a:p>
                  <a:r>
                    <a:rPr lang="zh-CN" altLang="en-US" dirty="0"/>
                    <a:t>文献二</a:t>
                  </a:r>
                  <a:endParaRPr lang="en-US" altLang="zh-CN" dirty="0"/>
                </a:p>
              </p:txBody>
            </p:sp>
          </p:grpSp>
          <p:sp>
            <p:nvSpPr>
              <p:cNvPr id="46" name="矩形 45"/>
              <p:cNvSpPr/>
              <p:nvPr/>
            </p:nvSpPr>
            <p:spPr>
              <a:xfrm>
                <a:off x="5011029" y="3227019"/>
                <a:ext cx="2154411" cy="1670069"/>
              </a:xfrm>
              <a:prstGeom prst="rect">
                <a:avLst/>
              </a:prstGeom>
            </p:spPr>
            <p:txBody>
              <a:bodyPr wrap="square" lIns="91436" tIns="45718" rIns="91436" bIns="45718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zh-CN" altLang="en-US" sz="14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</a:t>
                </a:r>
                <a:r>
                  <a:rPr lang="zh-CN" altLang="en-US" sz="1400" dirty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就是用来进行科学研究和描述科研成果的文章，简称之为论文。论文就是用来进行科学研究和描述科研成果的</a:t>
                </a:r>
                <a:r>
                  <a:rPr lang="zh-CN" altLang="en-US" sz="14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文章。</a:t>
                </a:r>
                <a:endPara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7980661" y="1323658"/>
            <a:ext cx="3719140" cy="5139596"/>
            <a:chOff x="7980661" y="1323658"/>
            <a:chExt cx="3719140" cy="5139596"/>
          </a:xfrm>
        </p:grpSpPr>
        <p:grpSp>
          <p:nvGrpSpPr>
            <p:cNvPr id="27" name="组合 26"/>
            <p:cNvGrpSpPr/>
            <p:nvPr/>
          </p:nvGrpSpPr>
          <p:grpSpPr>
            <a:xfrm>
              <a:off x="7980661" y="1769833"/>
              <a:ext cx="3719140" cy="4693421"/>
              <a:chOff x="655912" y="2105133"/>
              <a:chExt cx="2607791" cy="4693421"/>
            </a:xfrm>
          </p:grpSpPr>
          <p:sp>
            <p:nvSpPr>
              <p:cNvPr id="28" name="直角三角形 69"/>
              <p:cNvSpPr/>
              <p:nvPr/>
            </p:nvSpPr>
            <p:spPr>
              <a:xfrm rot="5400000" flipH="1">
                <a:off x="735314" y="4270165"/>
                <a:ext cx="4693421" cy="363357"/>
              </a:xfrm>
              <a:custGeom>
                <a:avLst/>
                <a:gdLst>
                  <a:gd name="connsiteX0" fmla="*/ 0 w 1994637"/>
                  <a:gd name="connsiteY0" fmla="*/ 328931 h 328931"/>
                  <a:gd name="connsiteX1" fmla="*/ 0 w 1994637"/>
                  <a:gd name="connsiteY1" fmla="*/ 0 h 328931"/>
                  <a:gd name="connsiteX2" fmla="*/ 1994637 w 1994637"/>
                  <a:gd name="connsiteY2" fmla="*/ 328931 h 328931"/>
                  <a:gd name="connsiteX3" fmla="*/ 0 w 1994637"/>
                  <a:gd name="connsiteY3" fmla="*/ 328931 h 328931"/>
                  <a:gd name="connsiteX0-1" fmla="*/ 196850 w 2191487"/>
                  <a:gd name="connsiteY0-2" fmla="*/ 278131 h 278131"/>
                  <a:gd name="connsiteX1-3" fmla="*/ 0 w 2191487"/>
                  <a:gd name="connsiteY1-4" fmla="*/ 0 h 278131"/>
                  <a:gd name="connsiteX2-5" fmla="*/ 2191487 w 2191487"/>
                  <a:gd name="connsiteY2-6" fmla="*/ 278131 h 278131"/>
                  <a:gd name="connsiteX3-7" fmla="*/ 196850 w 2191487"/>
                  <a:gd name="connsiteY3-8" fmla="*/ 278131 h 278131"/>
                  <a:gd name="connsiteX0-9" fmla="*/ 273050 w 2267687"/>
                  <a:gd name="connsiteY0-10" fmla="*/ 290831 h 290831"/>
                  <a:gd name="connsiteX1-11" fmla="*/ 0 w 2267687"/>
                  <a:gd name="connsiteY1-12" fmla="*/ 0 h 290831"/>
                  <a:gd name="connsiteX2-13" fmla="*/ 2267687 w 2267687"/>
                  <a:gd name="connsiteY2-14" fmla="*/ 290831 h 290831"/>
                  <a:gd name="connsiteX3-15" fmla="*/ 273050 w 2267687"/>
                  <a:gd name="connsiteY3-16" fmla="*/ 290831 h 290831"/>
                  <a:gd name="connsiteX0-17" fmla="*/ 174418 w 2267687"/>
                  <a:gd name="connsiteY0-18" fmla="*/ 303531 h 303531"/>
                  <a:gd name="connsiteX1-19" fmla="*/ 0 w 2267687"/>
                  <a:gd name="connsiteY1-20" fmla="*/ 0 h 303531"/>
                  <a:gd name="connsiteX2-21" fmla="*/ 2267687 w 2267687"/>
                  <a:gd name="connsiteY2-22" fmla="*/ 290831 h 303531"/>
                  <a:gd name="connsiteX3-23" fmla="*/ 174418 w 2267687"/>
                  <a:gd name="connsiteY3-24" fmla="*/ 303531 h 303531"/>
                  <a:gd name="connsiteX0-25" fmla="*/ 172657 w 2265926"/>
                  <a:gd name="connsiteY0-26" fmla="*/ 316231 h 316231"/>
                  <a:gd name="connsiteX1-27" fmla="*/ 0 w 2265926"/>
                  <a:gd name="connsiteY1-28" fmla="*/ 0 h 316231"/>
                  <a:gd name="connsiteX2-29" fmla="*/ 2265926 w 2265926"/>
                  <a:gd name="connsiteY2-30" fmla="*/ 303531 h 316231"/>
                  <a:gd name="connsiteX3-31" fmla="*/ 172657 w 2265926"/>
                  <a:gd name="connsiteY3-32" fmla="*/ 316231 h 31623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2265926" h="316231">
                    <a:moveTo>
                      <a:pt x="172657" y="316231"/>
                    </a:moveTo>
                    <a:lnTo>
                      <a:pt x="0" y="0"/>
                    </a:lnTo>
                    <a:lnTo>
                      <a:pt x="2265926" y="303531"/>
                    </a:lnTo>
                    <a:lnTo>
                      <a:pt x="172657" y="316231"/>
                    </a:lnTo>
                    <a:close/>
                  </a:path>
                </a:pathLst>
              </a:custGeom>
              <a:gradFill>
                <a:gsLst>
                  <a:gs pos="100000">
                    <a:schemeClr val="bg1">
                      <a:lumMod val="50000"/>
                      <a:alpha val="44000"/>
                    </a:schemeClr>
                  </a:gs>
                  <a:gs pos="0">
                    <a:srgbClr val="F3F3F3">
                      <a:alpha val="12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softEdge rad="254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直角三角形 69"/>
              <p:cNvSpPr/>
              <p:nvPr/>
            </p:nvSpPr>
            <p:spPr>
              <a:xfrm flipH="1" flipV="1">
                <a:off x="655912" y="6409659"/>
                <a:ext cx="2605627" cy="334172"/>
              </a:xfrm>
              <a:custGeom>
                <a:avLst/>
                <a:gdLst>
                  <a:gd name="connsiteX0" fmla="*/ 0 w 1994637"/>
                  <a:gd name="connsiteY0" fmla="*/ 328931 h 328931"/>
                  <a:gd name="connsiteX1" fmla="*/ 0 w 1994637"/>
                  <a:gd name="connsiteY1" fmla="*/ 0 h 328931"/>
                  <a:gd name="connsiteX2" fmla="*/ 1994637 w 1994637"/>
                  <a:gd name="connsiteY2" fmla="*/ 328931 h 328931"/>
                  <a:gd name="connsiteX3" fmla="*/ 0 w 1994637"/>
                  <a:gd name="connsiteY3" fmla="*/ 328931 h 328931"/>
                  <a:gd name="connsiteX0-1" fmla="*/ 196850 w 2191487"/>
                  <a:gd name="connsiteY0-2" fmla="*/ 278131 h 278131"/>
                  <a:gd name="connsiteX1-3" fmla="*/ 0 w 2191487"/>
                  <a:gd name="connsiteY1-4" fmla="*/ 0 h 278131"/>
                  <a:gd name="connsiteX2-5" fmla="*/ 2191487 w 2191487"/>
                  <a:gd name="connsiteY2-6" fmla="*/ 278131 h 278131"/>
                  <a:gd name="connsiteX3-7" fmla="*/ 196850 w 2191487"/>
                  <a:gd name="connsiteY3-8" fmla="*/ 278131 h 278131"/>
                  <a:gd name="connsiteX0-9" fmla="*/ 273050 w 2267687"/>
                  <a:gd name="connsiteY0-10" fmla="*/ 290831 h 290831"/>
                  <a:gd name="connsiteX1-11" fmla="*/ 0 w 2267687"/>
                  <a:gd name="connsiteY1-12" fmla="*/ 0 h 290831"/>
                  <a:gd name="connsiteX2-13" fmla="*/ 2267687 w 2267687"/>
                  <a:gd name="connsiteY2-14" fmla="*/ 290831 h 290831"/>
                  <a:gd name="connsiteX3-15" fmla="*/ 273050 w 2267687"/>
                  <a:gd name="connsiteY3-16" fmla="*/ 290831 h 29083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2267687" h="290831">
                    <a:moveTo>
                      <a:pt x="273050" y="290831"/>
                    </a:moveTo>
                    <a:lnTo>
                      <a:pt x="0" y="0"/>
                    </a:lnTo>
                    <a:lnTo>
                      <a:pt x="2267687" y="290831"/>
                    </a:lnTo>
                    <a:lnTo>
                      <a:pt x="273050" y="290831"/>
                    </a:lnTo>
                    <a:close/>
                  </a:path>
                </a:pathLst>
              </a:custGeom>
              <a:gradFill>
                <a:gsLst>
                  <a:gs pos="100000">
                    <a:schemeClr val="bg1">
                      <a:lumMod val="50000"/>
                      <a:alpha val="44000"/>
                    </a:schemeClr>
                  </a:gs>
                  <a:gs pos="0">
                    <a:srgbClr val="F3F3F3">
                      <a:alpha val="12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softEdge rad="254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1037203" y="2560945"/>
                <a:ext cx="1894121" cy="3877900"/>
              </a:xfrm>
              <a:prstGeom prst="rect">
                <a:avLst/>
              </a:prstGeom>
              <a:solidFill>
                <a:srgbClr val="F7F7F7"/>
              </a:solidFill>
              <a:ln>
                <a:noFill/>
              </a:ln>
              <a:effectLst>
                <a:outerShdw blurRad="76200" dist="50800" dir="2700000" algn="tl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1037203" y="2560945"/>
                <a:ext cx="1894121" cy="582162"/>
              </a:xfrm>
              <a:prstGeom prst="rect">
                <a:avLst/>
              </a:prstGeom>
              <a:solidFill>
                <a:srgbClr val="005CA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9277444" y="1323658"/>
              <a:ext cx="1136932" cy="1334681"/>
              <a:chOff x="6591300" y="1966752"/>
              <a:chExt cx="830580" cy="975045"/>
            </a:xfrm>
          </p:grpSpPr>
          <p:sp>
            <p:nvSpPr>
              <p:cNvPr id="33" name="任意多边形 32"/>
              <p:cNvSpPr/>
              <p:nvPr/>
            </p:nvSpPr>
            <p:spPr>
              <a:xfrm>
                <a:off x="6591300" y="2484597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任意多边形 33"/>
              <p:cNvSpPr/>
              <p:nvPr/>
            </p:nvSpPr>
            <p:spPr>
              <a:xfrm>
                <a:off x="6790111" y="1966752"/>
                <a:ext cx="432956" cy="938372"/>
              </a:xfrm>
              <a:custGeom>
                <a:avLst/>
                <a:gdLst>
                  <a:gd name="connsiteX0" fmla="*/ 216478 w 432956"/>
                  <a:gd name="connsiteY0" fmla="*/ 0 h 938372"/>
                  <a:gd name="connsiteX1" fmla="*/ 432956 w 432956"/>
                  <a:gd name="connsiteY1" fmla="*/ 152400 h 938372"/>
                  <a:gd name="connsiteX2" fmla="*/ 369551 w 432956"/>
                  <a:gd name="connsiteY2" fmla="*/ 260163 h 938372"/>
                  <a:gd name="connsiteX3" fmla="*/ 309290 w 432956"/>
                  <a:gd name="connsiteY3" fmla="*/ 288766 h 938372"/>
                  <a:gd name="connsiteX4" fmla="*/ 318874 w 432956"/>
                  <a:gd name="connsiteY4" fmla="*/ 390981 h 938372"/>
                  <a:gd name="connsiteX5" fmla="*/ 391740 w 432956"/>
                  <a:gd name="connsiteY5" fmla="*/ 938372 h 938372"/>
                  <a:gd name="connsiteX6" fmla="*/ 41218 w 432956"/>
                  <a:gd name="connsiteY6" fmla="*/ 938372 h 938372"/>
                  <a:gd name="connsiteX7" fmla="*/ 113192 w 432956"/>
                  <a:gd name="connsiteY7" fmla="*/ 391428 h 938372"/>
                  <a:gd name="connsiteX8" fmla="*/ 123385 w 432956"/>
                  <a:gd name="connsiteY8" fmla="*/ 288632 h 938372"/>
                  <a:gd name="connsiteX9" fmla="*/ 63405 w 432956"/>
                  <a:gd name="connsiteY9" fmla="*/ 260163 h 938372"/>
                  <a:gd name="connsiteX10" fmla="*/ 0 w 432956"/>
                  <a:gd name="connsiteY10" fmla="*/ 152400 h 938372"/>
                  <a:gd name="connsiteX11" fmla="*/ 216478 w 432956"/>
                  <a:gd name="connsiteY11" fmla="*/ 0 h 938372"/>
                  <a:gd name="connsiteX0-1" fmla="*/ 216478 w 432956"/>
                  <a:gd name="connsiteY0-2" fmla="*/ 0 h 938372"/>
                  <a:gd name="connsiteX1-3" fmla="*/ 432956 w 432956"/>
                  <a:gd name="connsiteY1-4" fmla="*/ 152400 h 938372"/>
                  <a:gd name="connsiteX2-5" fmla="*/ 369551 w 432956"/>
                  <a:gd name="connsiteY2-6" fmla="*/ 260163 h 938372"/>
                  <a:gd name="connsiteX3-7" fmla="*/ 309290 w 432956"/>
                  <a:gd name="connsiteY3-8" fmla="*/ 288766 h 938372"/>
                  <a:gd name="connsiteX4-9" fmla="*/ 318874 w 432956"/>
                  <a:gd name="connsiteY4-10" fmla="*/ 390981 h 938372"/>
                  <a:gd name="connsiteX5-11" fmla="*/ 391740 w 432956"/>
                  <a:gd name="connsiteY5-12" fmla="*/ 938372 h 938372"/>
                  <a:gd name="connsiteX6-13" fmla="*/ 41218 w 432956"/>
                  <a:gd name="connsiteY6-14" fmla="*/ 938372 h 938372"/>
                  <a:gd name="connsiteX7-15" fmla="*/ 113192 w 432956"/>
                  <a:gd name="connsiteY7-16" fmla="*/ 391428 h 938372"/>
                  <a:gd name="connsiteX8-17" fmla="*/ 63405 w 432956"/>
                  <a:gd name="connsiteY8-18" fmla="*/ 260163 h 938372"/>
                  <a:gd name="connsiteX9-19" fmla="*/ 0 w 432956"/>
                  <a:gd name="connsiteY9-20" fmla="*/ 152400 h 938372"/>
                  <a:gd name="connsiteX10-21" fmla="*/ 216478 w 432956"/>
                  <a:gd name="connsiteY10-22" fmla="*/ 0 h 938372"/>
                  <a:gd name="connsiteX0-23" fmla="*/ 216478 w 432956"/>
                  <a:gd name="connsiteY0-24" fmla="*/ 0 h 938372"/>
                  <a:gd name="connsiteX1-25" fmla="*/ 432956 w 432956"/>
                  <a:gd name="connsiteY1-26" fmla="*/ 152400 h 938372"/>
                  <a:gd name="connsiteX2-27" fmla="*/ 369551 w 432956"/>
                  <a:gd name="connsiteY2-28" fmla="*/ 260163 h 938372"/>
                  <a:gd name="connsiteX3-29" fmla="*/ 309290 w 432956"/>
                  <a:gd name="connsiteY3-30" fmla="*/ 288766 h 938372"/>
                  <a:gd name="connsiteX4-31" fmla="*/ 318874 w 432956"/>
                  <a:gd name="connsiteY4-32" fmla="*/ 390981 h 938372"/>
                  <a:gd name="connsiteX5-33" fmla="*/ 391740 w 432956"/>
                  <a:gd name="connsiteY5-34" fmla="*/ 938372 h 938372"/>
                  <a:gd name="connsiteX6-35" fmla="*/ 41218 w 432956"/>
                  <a:gd name="connsiteY6-36" fmla="*/ 938372 h 938372"/>
                  <a:gd name="connsiteX7-37" fmla="*/ 113192 w 432956"/>
                  <a:gd name="connsiteY7-38" fmla="*/ 391428 h 938372"/>
                  <a:gd name="connsiteX8-39" fmla="*/ 63405 w 432956"/>
                  <a:gd name="connsiteY8-40" fmla="*/ 260163 h 938372"/>
                  <a:gd name="connsiteX9-41" fmla="*/ 0 w 432956"/>
                  <a:gd name="connsiteY9-42" fmla="*/ 152400 h 938372"/>
                  <a:gd name="connsiteX10-43" fmla="*/ 216478 w 432956"/>
                  <a:gd name="connsiteY10-44" fmla="*/ 0 h 938372"/>
                  <a:gd name="connsiteX0-45" fmla="*/ 216478 w 432956"/>
                  <a:gd name="connsiteY0-46" fmla="*/ 0 h 938372"/>
                  <a:gd name="connsiteX1-47" fmla="*/ 432956 w 432956"/>
                  <a:gd name="connsiteY1-48" fmla="*/ 152400 h 938372"/>
                  <a:gd name="connsiteX2-49" fmla="*/ 369551 w 432956"/>
                  <a:gd name="connsiteY2-50" fmla="*/ 260163 h 938372"/>
                  <a:gd name="connsiteX3-51" fmla="*/ 309290 w 432956"/>
                  <a:gd name="connsiteY3-52" fmla="*/ 288766 h 938372"/>
                  <a:gd name="connsiteX4-53" fmla="*/ 318874 w 432956"/>
                  <a:gd name="connsiteY4-54" fmla="*/ 390981 h 938372"/>
                  <a:gd name="connsiteX5-55" fmla="*/ 391740 w 432956"/>
                  <a:gd name="connsiteY5-56" fmla="*/ 938372 h 938372"/>
                  <a:gd name="connsiteX6-57" fmla="*/ 41218 w 432956"/>
                  <a:gd name="connsiteY6-58" fmla="*/ 938372 h 938372"/>
                  <a:gd name="connsiteX7-59" fmla="*/ 110017 w 432956"/>
                  <a:gd name="connsiteY7-60" fmla="*/ 429528 h 938372"/>
                  <a:gd name="connsiteX8-61" fmla="*/ 63405 w 432956"/>
                  <a:gd name="connsiteY8-62" fmla="*/ 260163 h 938372"/>
                  <a:gd name="connsiteX9-63" fmla="*/ 0 w 432956"/>
                  <a:gd name="connsiteY9-64" fmla="*/ 152400 h 938372"/>
                  <a:gd name="connsiteX10-65" fmla="*/ 216478 w 432956"/>
                  <a:gd name="connsiteY10-66" fmla="*/ 0 h 938372"/>
                  <a:gd name="connsiteX0-67" fmla="*/ 216478 w 432956"/>
                  <a:gd name="connsiteY0-68" fmla="*/ 0 h 938372"/>
                  <a:gd name="connsiteX1-69" fmla="*/ 432956 w 432956"/>
                  <a:gd name="connsiteY1-70" fmla="*/ 152400 h 938372"/>
                  <a:gd name="connsiteX2-71" fmla="*/ 369551 w 432956"/>
                  <a:gd name="connsiteY2-72" fmla="*/ 260163 h 938372"/>
                  <a:gd name="connsiteX3-73" fmla="*/ 309290 w 432956"/>
                  <a:gd name="connsiteY3-74" fmla="*/ 288766 h 938372"/>
                  <a:gd name="connsiteX4-75" fmla="*/ 318874 w 432956"/>
                  <a:gd name="connsiteY4-76" fmla="*/ 390981 h 938372"/>
                  <a:gd name="connsiteX5-77" fmla="*/ 391740 w 432956"/>
                  <a:gd name="connsiteY5-78" fmla="*/ 938372 h 938372"/>
                  <a:gd name="connsiteX6-79" fmla="*/ 41218 w 432956"/>
                  <a:gd name="connsiteY6-80" fmla="*/ 938372 h 938372"/>
                  <a:gd name="connsiteX7-81" fmla="*/ 110017 w 432956"/>
                  <a:gd name="connsiteY7-82" fmla="*/ 429528 h 938372"/>
                  <a:gd name="connsiteX8-83" fmla="*/ 63405 w 432956"/>
                  <a:gd name="connsiteY8-84" fmla="*/ 260163 h 938372"/>
                  <a:gd name="connsiteX9-85" fmla="*/ 0 w 432956"/>
                  <a:gd name="connsiteY9-86" fmla="*/ 152400 h 938372"/>
                  <a:gd name="connsiteX10-87" fmla="*/ 216478 w 432956"/>
                  <a:gd name="connsiteY10-88" fmla="*/ 0 h 938372"/>
                  <a:gd name="connsiteX0-89" fmla="*/ 216478 w 432956"/>
                  <a:gd name="connsiteY0-90" fmla="*/ 0 h 938372"/>
                  <a:gd name="connsiteX1-91" fmla="*/ 432956 w 432956"/>
                  <a:gd name="connsiteY1-92" fmla="*/ 152400 h 938372"/>
                  <a:gd name="connsiteX2-93" fmla="*/ 369551 w 432956"/>
                  <a:gd name="connsiteY2-94" fmla="*/ 260163 h 938372"/>
                  <a:gd name="connsiteX3-95" fmla="*/ 309290 w 432956"/>
                  <a:gd name="connsiteY3-96" fmla="*/ 288766 h 938372"/>
                  <a:gd name="connsiteX4-97" fmla="*/ 318874 w 432956"/>
                  <a:gd name="connsiteY4-98" fmla="*/ 390981 h 938372"/>
                  <a:gd name="connsiteX5-99" fmla="*/ 391740 w 432956"/>
                  <a:gd name="connsiteY5-100" fmla="*/ 938372 h 938372"/>
                  <a:gd name="connsiteX6-101" fmla="*/ 41218 w 432956"/>
                  <a:gd name="connsiteY6-102" fmla="*/ 938372 h 938372"/>
                  <a:gd name="connsiteX7-103" fmla="*/ 110017 w 432956"/>
                  <a:gd name="connsiteY7-104" fmla="*/ 429528 h 938372"/>
                  <a:gd name="connsiteX8-105" fmla="*/ 63405 w 432956"/>
                  <a:gd name="connsiteY8-106" fmla="*/ 260163 h 938372"/>
                  <a:gd name="connsiteX9-107" fmla="*/ 0 w 432956"/>
                  <a:gd name="connsiteY9-108" fmla="*/ 152400 h 938372"/>
                  <a:gd name="connsiteX10-109" fmla="*/ 216478 w 432956"/>
                  <a:gd name="connsiteY10-110" fmla="*/ 0 h 938372"/>
                  <a:gd name="connsiteX0-111" fmla="*/ 216478 w 432956"/>
                  <a:gd name="connsiteY0-112" fmla="*/ 0 h 938372"/>
                  <a:gd name="connsiteX1-113" fmla="*/ 432956 w 432956"/>
                  <a:gd name="connsiteY1-114" fmla="*/ 152400 h 938372"/>
                  <a:gd name="connsiteX2-115" fmla="*/ 369551 w 432956"/>
                  <a:gd name="connsiteY2-116" fmla="*/ 260163 h 938372"/>
                  <a:gd name="connsiteX3-117" fmla="*/ 309290 w 432956"/>
                  <a:gd name="connsiteY3-118" fmla="*/ 288766 h 938372"/>
                  <a:gd name="connsiteX4-119" fmla="*/ 318874 w 432956"/>
                  <a:gd name="connsiteY4-120" fmla="*/ 390981 h 938372"/>
                  <a:gd name="connsiteX5-121" fmla="*/ 391740 w 432956"/>
                  <a:gd name="connsiteY5-122" fmla="*/ 938372 h 938372"/>
                  <a:gd name="connsiteX6-123" fmla="*/ 41218 w 432956"/>
                  <a:gd name="connsiteY6-124" fmla="*/ 938372 h 938372"/>
                  <a:gd name="connsiteX7-125" fmla="*/ 110017 w 432956"/>
                  <a:gd name="connsiteY7-126" fmla="*/ 454928 h 938372"/>
                  <a:gd name="connsiteX8-127" fmla="*/ 63405 w 432956"/>
                  <a:gd name="connsiteY8-128" fmla="*/ 260163 h 938372"/>
                  <a:gd name="connsiteX9-129" fmla="*/ 0 w 432956"/>
                  <a:gd name="connsiteY9-130" fmla="*/ 152400 h 938372"/>
                  <a:gd name="connsiteX10-131" fmla="*/ 216478 w 432956"/>
                  <a:gd name="connsiteY10-132" fmla="*/ 0 h 938372"/>
                  <a:gd name="connsiteX0-133" fmla="*/ 216478 w 432956"/>
                  <a:gd name="connsiteY0-134" fmla="*/ 0 h 938372"/>
                  <a:gd name="connsiteX1-135" fmla="*/ 432956 w 432956"/>
                  <a:gd name="connsiteY1-136" fmla="*/ 152400 h 938372"/>
                  <a:gd name="connsiteX2-137" fmla="*/ 369551 w 432956"/>
                  <a:gd name="connsiteY2-138" fmla="*/ 260163 h 938372"/>
                  <a:gd name="connsiteX3-139" fmla="*/ 309290 w 432956"/>
                  <a:gd name="connsiteY3-140" fmla="*/ 288766 h 938372"/>
                  <a:gd name="connsiteX4-141" fmla="*/ 318874 w 432956"/>
                  <a:gd name="connsiteY4-142" fmla="*/ 390981 h 938372"/>
                  <a:gd name="connsiteX5-143" fmla="*/ 391740 w 432956"/>
                  <a:gd name="connsiteY5-144" fmla="*/ 938372 h 938372"/>
                  <a:gd name="connsiteX6-145" fmla="*/ 41218 w 432956"/>
                  <a:gd name="connsiteY6-146" fmla="*/ 938372 h 938372"/>
                  <a:gd name="connsiteX7-147" fmla="*/ 110017 w 432956"/>
                  <a:gd name="connsiteY7-148" fmla="*/ 454928 h 938372"/>
                  <a:gd name="connsiteX8-149" fmla="*/ 63405 w 432956"/>
                  <a:gd name="connsiteY8-150" fmla="*/ 260163 h 938372"/>
                  <a:gd name="connsiteX9-151" fmla="*/ 0 w 432956"/>
                  <a:gd name="connsiteY9-152" fmla="*/ 152400 h 938372"/>
                  <a:gd name="connsiteX10-153" fmla="*/ 216478 w 432956"/>
                  <a:gd name="connsiteY10-154" fmla="*/ 0 h 938372"/>
                  <a:gd name="connsiteX0-155" fmla="*/ 216478 w 432956"/>
                  <a:gd name="connsiteY0-156" fmla="*/ 0 h 938372"/>
                  <a:gd name="connsiteX1-157" fmla="*/ 432956 w 432956"/>
                  <a:gd name="connsiteY1-158" fmla="*/ 152400 h 938372"/>
                  <a:gd name="connsiteX2-159" fmla="*/ 369551 w 432956"/>
                  <a:gd name="connsiteY2-160" fmla="*/ 260163 h 938372"/>
                  <a:gd name="connsiteX3-161" fmla="*/ 309290 w 432956"/>
                  <a:gd name="connsiteY3-162" fmla="*/ 288766 h 938372"/>
                  <a:gd name="connsiteX4-163" fmla="*/ 318874 w 432956"/>
                  <a:gd name="connsiteY4-164" fmla="*/ 390981 h 938372"/>
                  <a:gd name="connsiteX5-165" fmla="*/ 391740 w 432956"/>
                  <a:gd name="connsiteY5-166" fmla="*/ 938372 h 938372"/>
                  <a:gd name="connsiteX6-167" fmla="*/ 41218 w 432956"/>
                  <a:gd name="connsiteY6-168" fmla="*/ 938372 h 938372"/>
                  <a:gd name="connsiteX7-169" fmla="*/ 110017 w 432956"/>
                  <a:gd name="connsiteY7-170" fmla="*/ 454928 h 938372"/>
                  <a:gd name="connsiteX8-171" fmla="*/ 63405 w 432956"/>
                  <a:gd name="connsiteY8-172" fmla="*/ 260163 h 938372"/>
                  <a:gd name="connsiteX9-173" fmla="*/ 0 w 432956"/>
                  <a:gd name="connsiteY9-174" fmla="*/ 152400 h 938372"/>
                  <a:gd name="connsiteX10-175" fmla="*/ 216478 w 432956"/>
                  <a:gd name="connsiteY10-176" fmla="*/ 0 h 938372"/>
                  <a:gd name="connsiteX0-177" fmla="*/ 216478 w 432956"/>
                  <a:gd name="connsiteY0-178" fmla="*/ 0 h 938372"/>
                  <a:gd name="connsiteX1-179" fmla="*/ 432956 w 432956"/>
                  <a:gd name="connsiteY1-180" fmla="*/ 152400 h 938372"/>
                  <a:gd name="connsiteX2-181" fmla="*/ 369551 w 432956"/>
                  <a:gd name="connsiteY2-182" fmla="*/ 260163 h 938372"/>
                  <a:gd name="connsiteX3-183" fmla="*/ 309290 w 432956"/>
                  <a:gd name="connsiteY3-184" fmla="*/ 288766 h 938372"/>
                  <a:gd name="connsiteX4-185" fmla="*/ 318874 w 432956"/>
                  <a:gd name="connsiteY4-186" fmla="*/ 390981 h 938372"/>
                  <a:gd name="connsiteX5-187" fmla="*/ 391740 w 432956"/>
                  <a:gd name="connsiteY5-188" fmla="*/ 938372 h 938372"/>
                  <a:gd name="connsiteX6-189" fmla="*/ 41218 w 432956"/>
                  <a:gd name="connsiteY6-190" fmla="*/ 938372 h 938372"/>
                  <a:gd name="connsiteX7-191" fmla="*/ 122717 w 432956"/>
                  <a:gd name="connsiteY7-192" fmla="*/ 458103 h 938372"/>
                  <a:gd name="connsiteX8-193" fmla="*/ 63405 w 432956"/>
                  <a:gd name="connsiteY8-194" fmla="*/ 260163 h 938372"/>
                  <a:gd name="connsiteX9-195" fmla="*/ 0 w 432956"/>
                  <a:gd name="connsiteY9-196" fmla="*/ 152400 h 938372"/>
                  <a:gd name="connsiteX10-197" fmla="*/ 216478 w 432956"/>
                  <a:gd name="connsiteY10-198" fmla="*/ 0 h 938372"/>
                  <a:gd name="connsiteX0-199" fmla="*/ 216478 w 432956"/>
                  <a:gd name="connsiteY0-200" fmla="*/ 0 h 938372"/>
                  <a:gd name="connsiteX1-201" fmla="*/ 432956 w 432956"/>
                  <a:gd name="connsiteY1-202" fmla="*/ 152400 h 938372"/>
                  <a:gd name="connsiteX2-203" fmla="*/ 369551 w 432956"/>
                  <a:gd name="connsiteY2-204" fmla="*/ 260163 h 938372"/>
                  <a:gd name="connsiteX3-205" fmla="*/ 309290 w 432956"/>
                  <a:gd name="connsiteY3-206" fmla="*/ 288766 h 938372"/>
                  <a:gd name="connsiteX4-207" fmla="*/ 318874 w 432956"/>
                  <a:gd name="connsiteY4-208" fmla="*/ 390981 h 938372"/>
                  <a:gd name="connsiteX5-209" fmla="*/ 391740 w 432956"/>
                  <a:gd name="connsiteY5-210" fmla="*/ 938372 h 938372"/>
                  <a:gd name="connsiteX6-211" fmla="*/ 41218 w 432956"/>
                  <a:gd name="connsiteY6-212" fmla="*/ 938372 h 938372"/>
                  <a:gd name="connsiteX7-213" fmla="*/ 122717 w 432956"/>
                  <a:gd name="connsiteY7-214" fmla="*/ 458103 h 938372"/>
                  <a:gd name="connsiteX8-215" fmla="*/ 63405 w 432956"/>
                  <a:gd name="connsiteY8-216" fmla="*/ 260163 h 938372"/>
                  <a:gd name="connsiteX9-217" fmla="*/ 0 w 432956"/>
                  <a:gd name="connsiteY9-218" fmla="*/ 152400 h 938372"/>
                  <a:gd name="connsiteX10-219" fmla="*/ 216478 w 432956"/>
                  <a:gd name="connsiteY10-220" fmla="*/ 0 h 938372"/>
                  <a:gd name="connsiteX0-221" fmla="*/ 216478 w 432956"/>
                  <a:gd name="connsiteY0-222" fmla="*/ 0 h 938372"/>
                  <a:gd name="connsiteX1-223" fmla="*/ 432956 w 432956"/>
                  <a:gd name="connsiteY1-224" fmla="*/ 152400 h 938372"/>
                  <a:gd name="connsiteX2-225" fmla="*/ 369551 w 432956"/>
                  <a:gd name="connsiteY2-226" fmla="*/ 260163 h 938372"/>
                  <a:gd name="connsiteX3-227" fmla="*/ 309290 w 432956"/>
                  <a:gd name="connsiteY3-228" fmla="*/ 288766 h 938372"/>
                  <a:gd name="connsiteX4-229" fmla="*/ 318874 w 432956"/>
                  <a:gd name="connsiteY4-230" fmla="*/ 390981 h 938372"/>
                  <a:gd name="connsiteX5-231" fmla="*/ 391740 w 432956"/>
                  <a:gd name="connsiteY5-232" fmla="*/ 938372 h 938372"/>
                  <a:gd name="connsiteX6-233" fmla="*/ 41218 w 432956"/>
                  <a:gd name="connsiteY6-234" fmla="*/ 938372 h 938372"/>
                  <a:gd name="connsiteX7-235" fmla="*/ 122717 w 432956"/>
                  <a:gd name="connsiteY7-236" fmla="*/ 458103 h 938372"/>
                  <a:gd name="connsiteX8-237" fmla="*/ 63405 w 432956"/>
                  <a:gd name="connsiteY8-238" fmla="*/ 260163 h 938372"/>
                  <a:gd name="connsiteX9-239" fmla="*/ 0 w 432956"/>
                  <a:gd name="connsiteY9-240" fmla="*/ 152400 h 938372"/>
                  <a:gd name="connsiteX10-241" fmla="*/ 216478 w 432956"/>
                  <a:gd name="connsiteY10-242" fmla="*/ 0 h 938372"/>
                  <a:gd name="connsiteX0-243" fmla="*/ 216478 w 432956"/>
                  <a:gd name="connsiteY0-244" fmla="*/ 0 h 938372"/>
                  <a:gd name="connsiteX1-245" fmla="*/ 432956 w 432956"/>
                  <a:gd name="connsiteY1-246" fmla="*/ 152400 h 938372"/>
                  <a:gd name="connsiteX2-247" fmla="*/ 369551 w 432956"/>
                  <a:gd name="connsiteY2-248" fmla="*/ 260163 h 938372"/>
                  <a:gd name="connsiteX3-249" fmla="*/ 309290 w 432956"/>
                  <a:gd name="connsiteY3-250" fmla="*/ 288766 h 938372"/>
                  <a:gd name="connsiteX4-251" fmla="*/ 318874 w 432956"/>
                  <a:gd name="connsiteY4-252" fmla="*/ 390981 h 938372"/>
                  <a:gd name="connsiteX5-253" fmla="*/ 391740 w 432956"/>
                  <a:gd name="connsiteY5-254" fmla="*/ 938372 h 938372"/>
                  <a:gd name="connsiteX6-255" fmla="*/ 41218 w 432956"/>
                  <a:gd name="connsiteY6-256" fmla="*/ 938372 h 938372"/>
                  <a:gd name="connsiteX7-257" fmla="*/ 122717 w 432956"/>
                  <a:gd name="connsiteY7-258" fmla="*/ 458103 h 938372"/>
                  <a:gd name="connsiteX8-259" fmla="*/ 63405 w 432956"/>
                  <a:gd name="connsiteY8-260" fmla="*/ 260163 h 938372"/>
                  <a:gd name="connsiteX9-261" fmla="*/ 0 w 432956"/>
                  <a:gd name="connsiteY9-262" fmla="*/ 152400 h 938372"/>
                  <a:gd name="connsiteX10-263" fmla="*/ 216478 w 432956"/>
                  <a:gd name="connsiteY10-264" fmla="*/ 0 h 938372"/>
                  <a:gd name="connsiteX0-265" fmla="*/ 216478 w 432956"/>
                  <a:gd name="connsiteY0-266" fmla="*/ 0 h 938372"/>
                  <a:gd name="connsiteX1-267" fmla="*/ 432956 w 432956"/>
                  <a:gd name="connsiteY1-268" fmla="*/ 152400 h 938372"/>
                  <a:gd name="connsiteX2-269" fmla="*/ 369551 w 432956"/>
                  <a:gd name="connsiteY2-270" fmla="*/ 260163 h 938372"/>
                  <a:gd name="connsiteX3-271" fmla="*/ 309290 w 432956"/>
                  <a:gd name="connsiteY3-272" fmla="*/ 288766 h 938372"/>
                  <a:gd name="connsiteX4-273" fmla="*/ 318874 w 432956"/>
                  <a:gd name="connsiteY4-274" fmla="*/ 390981 h 938372"/>
                  <a:gd name="connsiteX5-275" fmla="*/ 391740 w 432956"/>
                  <a:gd name="connsiteY5-276" fmla="*/ 938372 h 938372"/>
                  <a:gd name="connsiteX6-277" fmla="*/ 41218 w 432956"/>
                  <a:gd name="connsiteY6-278" fmla="*/ 938372 h 938372"/>
                  <a:gd name="connsiteX7-279" fmla="*/ 122717 w 432956"/>
                  <a:gd name="connsiteY7-280" fmla="*/ 458103 h 938372"/>
                  <a:gd name="connsiteX8-281" fmla="*/ 63405 w 432956"/>
                  <a:gd name="connsiteY8-282" fmla="*/ 260163 h 938372"/>
                  <a:gd name="connsiteX9-283" fmla="*/ 0 w 432956"/>
                  <a:gd name="connsiteY9-284" fmla="*/ 152400 h 938372"/>
                  <a:gd name="connsiteX10-285" fmla="*/ 216478 w 432956"/>
                  <a:gd name="connsiteY10-286" fmla="*/ 0 h 938372"/>
                  <a:gd name="connsiteX0-287" fmla="*/ 216478 w 432956"/>
                  <a:gd name="connsiteY0-288" fmla="*/ 0 h 938372"/>
                  <a:gd name="connsiteX1-289" fmla="*/ 432956 w 432956"/>
                  <a:gd name="connsiteY1-290" fmla="*/ 152400 h 938372"/>
                  <a:gd name="connsiteX2-291" fmla="*/ 369551 w 432956"/>
                  <a:gd name="connsiteY2-292" fmla="*/ 260163 h 938372"/>
                  <a:gd name="connsiteX3-293" fmla="*/ 309290 w 432956"/>
                  <a:gd name="connsiteY3-294" fmla="*/ 288766 h 938372"/>
                  <a:gd name="connsiteX4-295" fmla="*/ 318874 w 432956"/>
                  <a:gd name="connsiteY4-296" fmla="*/ 390981 h 938372"/>
                  <a:gd name="connsiteX5-297" fmla="*/ 391740 w 432956"/>
                  <a:gd name="connsiteY5-298" fmla="*/ 938372 h 938372"/>
                  <a:gd name="connsiteX6-299" fmla="*/ 41218 w 432956"/>
                  <a:gd name="connsiteY6-300" fmla="*/ 938372 h 938372"/>
                  <a:gd name="connsiteX7-301" fmla="*/ 138592 w 432956"/>
                  <a:gd name="connsiteY7-302" fmla="*/ 458103 h 938372"/>
                  <a:gd name="connsiteX8-303" fmla="*/ 63405 w 432956"/>
                  <a:gd name="connsiteY8-304" fmla="*/ 260163 h 938372"/>
                  <a:gd name="connsiteX9-305" fmla="*/ 0 w 432956"/>
                  <a:gd name="connsiteY9-306" fmla="*/ 152400 h 938372"/>
                  <a:gd name="connsiteX10-307" fmla="*/ 216478 w 432956"/>
                  <a:gd name="connsiteY10-308" fmla="*/ 0 h 938372"/>
                  <a:gd name="connsiteX0-309" fmla="*/ 216478 w 432956"/>
                  <a:gd name="connsiteY0-310" fmla="*/ 0 h 938372"/>
                  <a:gd name="connsiteX1-311" fmla="*/ 432956 w 432956"/>
                  <a:gd name="connsiteY1-312" fmla="*/ 152400 h 938372"/>
                  <a:gd name="connsiteX2-313" fmla="*/ 369551 w 432956"/>
                  <a:gd name="connsiteY2-314" fmla="*/ 260163 h 938372"/>
                  <a:gd name="connsiteX3-315" fmla="*/ 309290 w 432956"/>
                  <a:gd name="connsiteY3-316" fmla="*/ 288766 h 938372"/>
                  <a:gd name="connsiteX4-317" fmla="*/ 318874 w 432956"/>
                  <a:gd name="connsiteY4-318" fmla="*/ 390981 h 938372"/>
                  <a:gd name="connsiteX5-319" fmla="*/ 391740 w 432956"/>
                  <a:gd name="connsiteY5-320" fmla="*/ 938372 h 938372"/>
                  <a:gd name="connsiteX6-321" fmla="*/ 41218 w 432956"/>
                  <a:gd name="connsiteY6-322" fmla="*/ 938372 h 938372"/>
                  <a:gd name="connsiteX7-323" fmla="*/ 138592 w 432956"/>
                  <a:gd name="connsiteY7-324" fmla="*/ 458103 h 938372"/>
                  <a:gd name="connsiteX8-325" fmla="*/ 63405 w 432956"/>
                  <a:gd name="connsiteY8-326" fmla="*/ 260163 h 938372"/>
                  <a:gd name="connsiteX9-327" fmla="*/ 0 w 432956"/>
                  <a:gd name="connsiteY9-328" fmla="*/ 152400 h 938372"/>
                  <a:gd name="connsiteX10-329" fmla="*/ 216478 w 432956"/>
                  <a:gd name="connsiteY10-330" fmla="*/ 0 h 938372"/>
                  <a:gd name="connsiteX0-331" fmla="*/ 216478 w 432956"/>
                  <a:gd name="connsiteY0-332" fmla="*/ 0 h 938372"/>
                  <a:gd name="connsiteX1-333" fmla="*/ 432956 w 432956"/>
                  <a:gd name="connsiteY1-334" fmla="*/ 152400 h 938372"/>
                  <a:gd name="connsiteX2-335" fmla="*/ 369551 w 432956"/>
                  <a:gd name="connsiteY2-336" fmla="*/ 260163 h 938372"/>
                  <a:gd name="connsiteX3-337" fmla="*/ 309290 w 432956"/>
                  <a:gd name="connsiteY3-338" fmla="*/ 288766 h 938372"/>
                  <a:gd name="connsiteX4-339" fmla="*/ 318874 w 432956"/>
                  <a:gd name="connsiteY4-340" fmla="*/ 390981 h 938372"/>
                  <a:gd name="connsiteX5-341" fmla="*/ 391740 w 432956"/>
                  <a:gd name="connsiteY5-342" fmla="*/ 938372 h 938372"/>
                  <a:gd name="connsiteX6-343" fmla="*/ 41218 w 432956"/>
                  <a:gd name="connsiteY6-344" fmla="*/ 938372 h 938372"/>
                  <a:gd name="connsiteX7-345" fmla="*/ 138592 w 432956"/>
                  <a:gd name="connsiteY7-346" fmla="*/ 458103 h 938372"/>
                  <a:gd name="connsiteX8-347" fmla="*/ 63405 w 432956"/>
                  <a:gd name="connsiteY8-348" fmla="*/ 260163 h 938372"/>
                  <a:gd name="connsiteX9-349" fmla="*/ 0 w 432956"/>
                  <a:gd name="connsiteY9-350" fmla="*/ 152400 h 938372"/>
                  <a:gd name="connsiteX10-351" fmla="*/ 216478 w 432956"/>
                  <a:gd name="connsiteY10-352" fmla="*/ 0 h 938372"/>
                  <a:gd name="connsiteX0-353" fmla="*/ 216478 w 432956"/>
                  <a:gd name="connsiteY0-354" fmla="*/ 0 h 938372"/>
                  <a:gd name="connsiteX1-355" fmla="*/ 432956 w 432956"/>
                  <a:gd name="connsiteY1-356" fmla="*/ 152400 h 938372"/>
                  <a:gd name="connsiteX2-357" fmla="*/ 369551 w 432956"/>
                  <a:gd name="connsiteY2-358" fmla="*/ 260163 h 938372"/>
                  <a:gd name="connsiteX3-359" fmla="*/ 309290 w 432956"/>
                  <a:gd name="connsiteY3-360" fmla="*/ 288766 h 938372"/>
                  <a:gd name="connsiteX4-361" fmla="*/ 322049 w 432956"/>
                  <a:gd name="connsiteY4-362" fmla="*/ 457656 h 938372"/>
                  <a:gd name="connsiteX5-363" fmla="*/ 391740 w 432956"/>
                  <a:gd name="connsiteY5-364" fmla="*/ 938372 h 938372"/>
                  <a:gd name="connsiteX6-365" fmla="*/ 41218 w 432956"/>
                  <a:gd name="connsiteY6-366" fmla="*/ 938372 h 938372"/>
                  <a:gd name="connsiteX7-367" fmla="*/ 138592 w 432956"/>
                  <a:gd name="connsiteY7-368" fmla="*/ 458103 h 938372"/>
                  <a:gd name="connsiteX8-369" fmla="*/ 63405 w 432956"/>
                  <a:gd name="connsiteY8-370" fmla="*/ 260163 h 938372"/>
                  <a:gd name="connsiteX9-371" fmla="*/ 0 w 432956"/>
                  <a:gd name="connsiteY9-372" fmla="*/ 152400 h 938372"/>
                  <a:gd name="connsiteX10-373" fmla="*/ 216478 w 432956"/>
                  <a:gd name="connsiteY10-374" fmla="*/ 0 h 938372"/>
                  <a:gd name="connsiteX0-375" fmla="*/ 216478 w 432956"/>
                  <a:gd name="connsiteY0-376" fmla="*/ 0 h 938372"/>
                  <a:gd name="connsiteX1-377" fmla="*/ 432956 w 432956"/>
                  <a:gd name="connsiteY1-378" fmla="*/ 152400 h 938372"/>
                  <a:gd name="connsiteX2-379" fmla="*/ 369551 w 432956"/>
                  <a:gd name="connsiteY2-380" fmla="*/ 260163 h 938372"/>
                  <a:gd name="connsiteX3-381" fmla="*/ 309290 w 432956"/>
                  <a:gd name="connsiteY3-382" fmla="*/ 288766 h 938372"/>
                  <a:gd name="connsiteX4-383" fmla="*/ 322049 w 432956"/>
                  <a:gd name="connsiteY4-384" fmla="*/ 457656 h 938372"/>
                  <a:gd name="connsiteX5-385" fmla="*/ 391740 w 432956"/>
                  <a:gd name="connsiteY5-386" fmla="*/ 938372 h 938372"/>
                  <a:gd name="connsiteX6-387" fmla="*/ 41218 w 432956"/>
                  <a:gd name="connsiteY6-388" fmla="*/ 938372 h 938372"/>
                  <a:gd name="connsiteX7-389" fmla="*/ 138592 w 432956"/>
                  <a:gd name="connsiteY7-390" fmla="*/ 458103 h 938372"/>
                  <a:gd name="connsiteX8-391" fmla="*/ 63405 w 432956"/>
                  <a:gd name="connsiteY8-392" fmla="*/ 260163 h 938372"/>
                  <a:gd name="connsiteX9-393" fmla="*/ 0 w 432956"/>
                  <a:gd name="connsiteY9-394" fmla="*/ 152400 h 938372"/>
                  <a:gd name="connsiteX10-395" fmla="*/ 216478 w 432956"/>
                  <a:gd name="connsiteY10-396" fmla="*/ 0 h 938372"/>
                  <a:gd name="connsiteX0-397" fmla="*/ 216478 w 432956"/>
                  <a:gd name="connsiteY0-398" fmla="*/ 0 h 938372"/>
                  <a:gd name="connsiteX1-399" fmla="*/ 432956 w 432956"/>
                  <a:gd name="connsiteY1-400" fmla="*/ 152400 h 938372"/>
                  <a:gd name="connsiteX2-401" fmla="*/ 369551 w 432956"/>
                  <a:gd name="connsiteY2-402" fmla="*/ 260163 h 938372"/>
                  <a:gd name="connsiteX3-403" fmla="*/ 309290 w 432956"/>
                  <a:gd name="connsiteY3-404" fmla="*/ 285591 h 938372"/>
                  <a:gd name="connsiteX4-405" fmla="*/ 322049 w 432956"/>
                  <a:gd name="connsiteY4-406" fmla="*/ 457656 h 938372"/>
                  <a:gd name="connsiteX5-407" fmla="*/ 391740 w 432956"/>
                  <a:gd name="connsiteY5-408" fmla="*/ 938372 h 938372"/>
                  <a:gd name="connsiteX6-409" fmla="*/ 41218 w 432956"/>
                  <a:gd name="connsiteY6-410" fmla="*/ 938372 h 938372"/>
                  <a:gd name="connsiteX7-411" fmla="*/ 138592 w 432956"/>
                  <a:gd name="connsiteY7-412" fmla="*/ 458103 h 938372"/>
                  <a:gd name="connsiteX8-413" fmla="*/ 63405 w 432956"/>
                  <a:gd name="connsiteY8-414" fmla="*/ 260163 h 938372"/>
                  <a:gd name="connsiteX9-415" fmla="*/ 0 w 432956"/>
                  <a:gd name="connsiteY9-416" fmla="*/ 152400 h 938372"/>
                  <a:gd name="connsiteX10-417" fmla="*/ 216478 w 432956"/>
                  <a:gd name="connsiteY10-418" fmla="*/ 0 h 938372"/>
                  <a:gd name="connsiteX0-419" fmla="*/ 216478 w 432956"/>
                  <a:gd name="connsiteY0-420" fmla="*/ 0 h 938372"/>
                  <a:gd name="connsiteX1-421" fmla="*/ 432956 w 432956"/>
                  <a:gd name="connsiteY1-422" fmla="*/ 152400 h 938372"/>
                  <a:gd name="connsiteX2-423" fmla="*/ 369551 w 432956"/>
                  <a:gd name="connsiteY2-424" fmla="*/ 260163 h 938372"/>
                  <a:gd name="connsiteX3-425" fmla="*/ 309290 w 432956"/>
                  <a:gd name="connsiteY3-426" fmla="*/ 285591 h 938372"/>
                  <a:gd name="connsiteX4-427" fmla="*/ 322049 w 432956"/>
                  <a:gd name="connsiteY4-428" fmla="*/ 457656 h 938372"/>
                  <a:gd name="connsiteX5-429" fmla="*/ 391740 w 432956"/>
                  <a:gd name="connsiteY5-430" fmla="*/ 938372 h 938372"/>
                  <a:gd name="connsiteX6-431" fmla="*/ 41218 w 432956"/>
                  <a:gd name="connsiteY6-432" fmla="*/ 938372 h 938372"/>
                  <a:gd name="connsiteX7-433" fmla="*/ 138592 w 432956"/>
                  <a:gd name="connsiteY7-434" fmla="*/ 458103 h 938372"/>
                  <a:gd name="connsiteX8-435" fmla="*/ 63405 w 432956"/>
                  <a:gd name="connsiteY8-436" fmla="*/ 260163 h 938372"/>
                  <a:gd name="connsiteX9-437" fmla="*/ 0 w 432956"/>
                  <a:gd name="connsiteY9-438" fmla="*/ 152400 h 938372"/>
                  <a:gd name="connsiteX10-439" fmla="*/ 216478 w 432956"/>
                  <a:gd name="connsiteY10-440" fmla="*/ 0 h 938372"/>
                  <a:gd name="connsiteX0-441" fmla="*/ 216478 w 432956"/>
                  <a:gd name="connsiteY0-442" fmla="*/ 0 h 938372"/>
                  <a:gd name="connsiteX1-443" fmla="*/ 432956 w 432956"/>
                  <a:gd name="connsiteY1-444" fmla="*/ 152400 h 938372"/>
                  <a:gd name="connsiteX2-445" fmla="*/ 369551 w 432956"/>
                  <a:gd name="connsiteY2-446" fmla="*/ 260163 h 938372"/>
                  <a:gd name="connsiteX3-447" fmla="*/ 322049 w 432956"/>
                  <a:gd name="connsiteY3-448" fmla="*/ 457656 h 938372"/>
                  <a:gd name="connsiteX4-449" fmla="*/ 391740 w 432956"/>
                  <a:gd name="connsiteY4-450" fmla="*/ 938372 h 938372"/>
                  <a:gd name="connsiteX5-451" fmla="*/ 41218 w 432956"/>
                  <a:gd name="connsiteY5-452" fmla="*/ 938372 h 938372"/>
                  <a:gd name="connsiteX6-453" fmla="*/ 138592 w 432956"/>
                  <a:gd name="connsiteY6-454" fmla="*/ 458103 h 938372"/>
                  <a:gd name="connsiteX7-455" fmla="*/ 63405 w 432956"/>
                  <a:gd name="connsiteY7-456" fmla="*/ 260163 h 938372"/>
                  <a:gd name="connsiteX8-457" fmla="*/ 0 w 432956"/>
                  <a:gd name="connsiteY8-458" fmla="*/ 152400 h 938372"/>
                  <a:gd name="connsiteX9-459" fmla="*/ 216478 w 432956"/>
                  <a:gd name="connsiteY9-460" fmla="*/ 0 h 938372"/>
                  <a:gd name="connsiteX0-461" fmla="*/ 216478 w 432956"/>
                  <a:gd name="connsiteY0-462" fmla="*/ 0 h 938372"/>
                  <a:gd name="connsiteX1-463" fmla="*/ 432956 w 432956"/>
                  <a:gd name="connsiteY1-464" fmla="*/ 152400 h 938372"/>
                  <a:gd name="connsiteX2-465" fmla="*/ 369551 w 432956"/>
                  <a:gd name="connsiteY2-466" fmla="*/ 260163 h 938372"/>
                  <a:gd name="connsiteX3-467" fmla="*/ 322049 w 432956"/>
                  <a:gd name="connsiteY3-468" fmla="*/ 457656 h 938372"/>
                  <a:gd name="connsiteX4-469" fmla="*/ 391740 w 432956"/>
                  <a:gd name="connsiteY4-470" fmla="*/ 938372 h 938372"/>
                  <a:gd name="connsiteX5-471" fmla="*/ 41218 w 432956"/>
                  <a:gd name="connsiteY5-472" fmla="*/ 938372 h 938372"/>
                  <a:gd name="connsiteX6-473" fmla="*/ 138592 w 432956"/>
                  <a:gd name="connsiteY6-474" fmla="*/ 458103 h 938372"/>
                  <a:gd name="connsiteX7-475" fmla="*/ 63405 w 432956"/>
                  <a:gd name="connsiteY7-476" fmla="*/ 260163 h 938372"/>
                  <a:gd name="connsiteX8-477" fmla="*/ 0 w 432956"/>
                  <a:gd name="connsiteY8-478" fmla="*/ 152400 h 938372"/>
                  <a:gd name="connsiteX9-479" fmla="*/ 216478 w 432956"/>
                  <a:gd name="connsiteY9-480" fmla="*/ 0 h 938372"/>
                  <a:gd name="connsiteX0-481" fmla="*/ 216478 w 432956"/>
                  <a:gd name="connsiteY0-482" fmla="*/ 0 h 938372"/>
                  <a:gd name="connsiteX1-483" fmla="*/ 432956 w 432956"/>
                  <a:gd name="connsiteY1-484" fmla="*/ 152400 h 938372"/>
                  <a:gd name="connsiteX2-485" fmla="*/ 369551 w 432956"/>
                  <a:gd name="connsiteY2-486" fmla="*/ 260163 h 938372"/>
                  <a:gd name="connsiteX3-487" fmla="*/ 322049 w 432956"/>
                  <a:gd name="connsiteY3-488" fmla="*/ 457656 h 938372"/>
                  <a:gd name="connsiteX4-489" fmla="*/ 391740 w 432956"/>
                  <a:gd name="connsiteY4-490" fmla="*/ 938372 h 938372"/>
                  <a:gd name="connsiteX5-491" fmla="*/ 41218 w 432956"/>
                  <a:gd name="connsiteY5-492" fmla="*/ 938372 h 938372"/>
                  <a:gd name="connsiteX6-493" fmla="*/ 138592 w 432956"/>
                  <a:gd name="connsiteY6-494" fmla="*/ 458103 h 938372"/>
                  <a:gd name="connsiteX7-495" fmla="*/ 63405 w 432956"/>
                  <a:gd name="connsiteY7-496" fmla="*/ 260163 h 938372"/>
                  <a:gd name="connsiteX8-497" fmla="*/ 0 w 432956"/>
                  <a:gd name="connsiteY8-498" fmla="*/ 152400 h 938372"/>
                  <a:gd name="connsiteX9-499" fmla="*/ 216478 w 432956"/>
                  <a:gd name="connsiteY9-500" fmla="*/ 0 h 938372"/>
                  <a:gd name="connsiteX0-501" fmla="*/ 216478 w 432956"/>
                  <a:gd name="connsiteY0-502" fmla="*/ 0 h 938372"/>
                  <a:gd name="connsiteX1-503" fmla="*/ 432956 w 432956"/>
                  <a:gd name="connsiteY1-504" fmla="*/ 152400 h 938372"/>
                  <a:gd name="connsiteX2-505" fmla="*/ 369551 w 432956"/>
                  <a:gd name="connsiteY2-506" fmla="*/ 260163 h 938372"/>
                  <a:gd name="connsiteX3-507" fmla="*/ 322049 w 432956"/>
                  <a:gd name="connsiteY3-508" fmla="*/ 457656 h 938372"/>
                  <a:gd name="connsiteX4-509" fmla="*/ 391740 w 432956"/>
                  <a:gd name="connsiteY4-510" fmla="*/ 938372 h 938372"/>
                  <a:gd name="connsiteX5-511" fmla="*/ 41218 w 432956"/>
                  <a:gd name="connsiteY5-512" fmla="*/ 938372 h 938372"/>
                  <a:gd name="connsiteX6-513" fmla="*/ 138592 w 432956"/>
                  <a:gd name="connsiteY6-514" fmla="*/ 458103 h 938372"/>
                  <a:gd name="connsiteX7-515" fmla="*/ 63405 w 432956"/>
                  <a:gd name="connsiteY7-516" fmla="*/ 260163 h 938372"/>
                  <a:gd name="connsiteX8-517" fmla="*/ 0 w 432956"/>
                  <a:gd name="connsiteY8-518" fmla="*/ 152400 h 938372"/>
                  <a:gd name="connsiteX9-519" fmla="*/ 216478 w 432956"/>
                  <a:gd name="connsiteY9-520" fmla="*/ 0 h 938372"/>
                  <a:gd name="connsiteX0-521" fmla="*/ 216478 w 432956"/>
                  <a:gd name="connsiteY0-522" fmla="*/ 0 h 938372"/>
                  <a:gd name="connsiteX1-523" fmla="*/ 432956 w 432956"/>
                  <a:gd name="connsiteY1-524" fmla="*/ 152400 h 938372"/>
                  <a:gd name="connsiteX2-525" fmla="*/ 369551 w 432956"/>
                  <a:gd name="connsiteY2-526" fmla="*/ 260163 h 938372"/>
                  <a:gd name="connsiteX3-527" fmla="*/ 322049 w 432956"/>
                  <a:gd name="connsiteY3-528" fmla="*/ 470356 h 938372"/>
                  <a:gd name="connsiteX4-529" fmla="*/ 391740 w 432956"/>
                  <a:gd name="connsiteY4-530" fmla="*/ 938372 h 938372"/>
                  <a:gd name="connsiteX5-531" fmla="*/ 41218 w 432956"/>
                  <a:gd name="connsiteY5-532" fmla="*/ 938372 h 938372"/>
                  <a:gd name="connsiteX6-533" fmla="*/ 138592 w 432956"/>
                  <a:gd name="connsiteY6-534" fmla="*/ 458103 h 938372"/>
                  <a:gd name="connsiteX7-535" fmla="*/ 63405 w 432956"/>
                  <a:gd name="connsiteY7-536" fmla="*/ 260163 h 938372"/>
                  <a:gd name="connsiteX8-537" fmla="*/ 0 w 432956"/>
                  <a:gd name="connsiteY8-538" fmla="*/ 152400 h 938372"/>
                  <a:gd name="connsiteX9-539" fmla="*/ 216478 w 432956"/>
                  <a:gd name="connsiteY9-540" fmla="*/ 0 h 938372"/>
                  <a:gd name="connsiteX0-541" fmla="*/ 216478 w 432956"/>
                  <a:gd name="connsiteY0-542" fmla="*/ 0 h 938372"/>
                  <a:gd name="connsiteX1-543" fmla="*/ 432956 w 432956"/>
                  <a:gd name="connsiteY1-544" fmla="*/ 152400 h 938372"/>
                  <a:gd name="connsiteX2-545" fmla="*/ 369551 w 432956"/>
                  <a:gd name="connsiteY2-546" fmla="*/ 260163 h 938372"/>
                  <a:gd name="connsiteX3-547" fmla="*/ 322049 w 432956"/>
                  <a:gd name="connsiteY3-548" fmla="*/ 470356 h 938372"/>
                  <a:gd name="connsiteX4-549" fmla="*/ 391740 w 432956"/>
                  <a:gd name="connsiteY4-550" fmla="*/ 938372 h 938372"/>
                  <a:gd name="connsiteX5-551" fmla="*/ 41218 w 432956"/>
                  <a:gd name="connsiteY5-552" fmla="*/ 938372 h 938372"/>
                  <a:gd name="connsiteX6-553" fmla="*/ 138592 w 432956"/>
                  <a:gd name="connsiteY6-554" fmla="*/ 458103 h 938372"/>
                  <a:gd name="connsiteX7-555" fmla="*/ 63405 w 432956"/>
                  <a:gd name="connsiteY7-556" fmla="*/ 260163 h 938372"/>
                  <a:gd name="connsiteX8-557" fmla="*/ 0 w 432956"/>
                  <a:gd name="connsiteY8-558" fmla="*/ 152400 h 938372"/>
                  <a:gd name="connsiteX9-559" fmla="*/ 216478 w 432956"/>
                  <a:gd name="connsiteY9-560" fmla="*/ 0 h 938372"/>
                  <a:gd name="connsiteX0-561" fmla="*/ 216478 w 432956"/>
                  <a:gd name="connsiteY0-562" fmla="*/ 0 h 938372"/>
                  <a:gd name="connsiteX1-563" fmla="*/ 432956 w 432956"/>
                  <a:gd name="connsiteY1-564" fmla="*/ 152400 h 938372"/>
                  <a:gd name="connsiteX2-565" fmla="*/ 369551 w 432956"/>
                  <a:gd name="connsiteY2-566" fmla="*/ 260163 h 938372"/>
                  <a:gd name="connsiteX3-567" fmla="*/ 318874 w 432956"/>
                  <a:gd name="connsiteY3-568" fmla="*/ 454481 h 938372"/>
                  <a:gd name="connsiteX4-569" fmla="*/ 391740 w 432956"/>
                  <a:gd name="connsiteY4-570" fmla="*/ 938372 h 938372"/>
                  <a:gd name="connsiteX5-571" fmla="*/ 41218 w 432956"/>
                  <a:gd name="connsiteY5-572" fmla="*/ 938372 h 938372"/>
                  <a:gd name="connsiteX6-573" fmla="*/ 138592 w 432956"/>
                  <a:gd name="connsiteY6-574" fmla="*/ 458103 h 938372"/>
                  <a:gd name="connsiteX7-575" fmla="*/ 63405 w 432956"/>
                  <a:gd name="connsiteY7-576" fmla="*/ 260163 h 938372"/>
                  <a:gd name="connsiteX8-577" fmla="*/ 0 w 432956"/>
                  <a:gd name="connsiteY8-578" fmla="*/ 152400 h 938372"/>
                  <a:gd name="connsiteX9-579" fmla="*/ 216478 w 432956"/>
                  <a:gd name="connsiteY9-580" fmla="*/ 0 h 938372"/>
                  <a:gd name="connsiteX0-581" fmla="*/ 216478 w 432956"/>
                  <a:gd name="connsiteY0-582" fmla="*/ 0 h 938372"/>
                  <a:gd name="connsiteX1-583" fmla="*/ 432956 w 432956"/>
                  <a:gd name="connsiteY1-584" fmla="*/ 152400 h 938372"/>
                  <a:gd name="connsiteX2-585" fmla="*/ 369551 w 432956"/>
                  <a:gd name="connsiteY2-586" fmla="*/ 260163 h 938372"/>
                  <a:gd name="connsiteX3-587" fmla="*/ 318874 w 432956"/>
                  <a:gd name="connsiteY3-588" fmla="*/ 454481 h 938372"/>
                  <a:gd name="connsiteX4-589" fmla="*/ 391740 w 432956"/>
                  <a:gd name="connsiteY4-590" fmla="*/ 938372 h 938372"/>
                  <a:gd name="connsiteX5-591" fmla="*/ 41218 w 432956"/>
                  <a:gd name="connsiteY5-592" fmla="*/ 938372 h 938372"/>
                  <a:gd name="connsiteX6-593" fmla="*/ 138592 w 432956"/>
                  <a:gd name="connsiteY6-594" fmla="*/ 458103 h 938372"/>
                  <a:gd name="connsiteX7-595" fmla="*/ 63405 w 432956"/>
                  <a:gd name="connsiteY7-596" fmla="*/ 260163 h 938372"/>
                  <a:gd name="connsiteX8-597" fmla="*/ 0 w 432956"/>
                  <a:gd name="connsiteY8-598" fmla="*/ 152400 h 938372"/>
                  <a:gd name="connsiteX9-599" fmla="*/ 216478 w 432956"/>
                  <a:gd name="connsiteY9-600" fmla="*/ 0 h 938372"/>
                  <a:gd name="connsiteX0-601" fmla="*/ 216478 w 432956"/>
                  <a:gd name="connsiteY0-602" fmla="*/ 0 h 938372"/>
                  <a:gd name="connsiteX1-603" fmla="*/ 432956 w 432956"/>
                  <a:gd name="connsiteY1-604" fmla="*/ 152400 h 938372"/>
                  <a:gd name="connsiteX2-605" fmla="*/ 369551 w 432956"/>
                  <a:gd name="connsiteY2-606" fmla="*/ 260163 h 938372"/>
                  <a:gd name="connsiteX3-607" fmla="*/ 318874 w 432956"/>
                  <a:gd name="connsiteY3-608" fmla="*/ 454481 h 938372"/>
                  <a:gd name="connsiteX4-609" fmla="*/ 391740 w 432956"/>
                  <a:gd name="connsiteY4-610" fmla="*/ 938372 h 938372"/>
                  <a:gd name="connsiteX5-611" fmla="*/ 41218 w 432956"/>
                  <a:gd name="connsiteY5-612" fmla="*/ 938372 h 938372"/>
                  <a:gd name="connsiteX6-613" fmla="*/ 138592 w 432956"/>
                  <a:gd name="connsiteY6-614" fmla="*/ 458103 h 938372"/>
                  <a:gd name="connsiteX7-615" fmla="*/ 63405 w 432956"/>
                  <a:gd name="connsiteY7-616" fmla="*/ 260163 h 938372"/>
                  <a:gd name="connsiteX8-617" fmla="*/ 0 w 432956"/>
                  <a:gd name="connsiteY8-618" fmla="*/ 152400 h 938372"/>
                  <a:gd name="connsiteX9-619" fmla="*/ 216478 w 432956"/>
                  <a:gd name="connsiteY9-620" fmla="*/ 0 h 938372"/>
                  <a:gd name="connsiteX0-621" fmla="*/ 216478 w 432956"/>
                  <a:gd name="connsiteY0-622" fmla="*/ 0 h 938372"/>
                  <a:gd name="connsiteX1-623" fmla="*/ 432956 w 432956"/>
                  <a:gd name="connsiteY1-624" fmla="*/ 152400 h 938372"/>
                  <a:gd name="connsiteX2-625" fmla="*/ 369551 w 432956"/>
                  <a:gd name="connsiteY2-626" fmla="*/ 260163 h 938372"/>
                  <a:gd name="connsiteX3-627" fmla="*/ 318874 w 432956"/>
                  <a:gd name="connsiteY3-628" fmla="*/ 454481 h 938372"/>
                  <a:gd name="connsiteX4-629" fmla="*/ 391740 w 432956"/>
                  <a:gd name="connsiteY4-630" fmla="*/ 938372 h 938372"/>
                  <a:gd name="connsiteX5-631" fmla="*/ 41218 w 432956"/>
                  <a:gd name="connsiteY5-632" fmla="*/ 938372 h 938372"/>
                  <a:gd name="connsiteX6-633" fmla="*/ 138592 w 432956"/>
                  <a:gd name="connsiteY6-634" fmla="*/ 458103 h 938372"/>
                  <a:gd name="connsiteX7-635" fmla="*/ 63405 w 432956"/>
                  <a:gd name="connsiteY7-636" fmla="*/ 260163 h 938372"/>
                  <a:gd name="connsiteX8-637" fmla="*/ 0 w 432956"/>
                  <a:gd name="connsiteY8-638" fmla="*/ 152400 h 938372"/>
                  <a:gd name="connsiteX9-639" fmla="*/ 216478 w 432956"/>
                  <a:gd name="connsiteY9-640" fmla="*/ 0 h 938372"/>
                  <a:gd name="connsiteX0-641" fmla="*/ 216478 w 432956"/>
                  <a:gd name="connsiteY0-642" fmla="*/ 0 h 938372"/>
                  <a:gd name="connsiteX1-643" fmla="*/ 432956 w 432956"/>
                  <a:gd name="connsiteY1-644" fmla="*/ 152400 h 938372"/>
                  <a:gd name="connsiteX2-645" fmla="*/ 369551 w 432956"/>
                  <a:gd name="connsiteY2-646" fmla="*/ 260163 h 938372"/>
                  <a:gd name="connsiteX3-647" fmla="*/ 318874 w 432956"/>
                  <a:gd name="connsiteY3-648" fmla="*/ 454481 h 938372"/>
                  <a:gd name="connsiteX4-649" fmla="*/ 391740 w 432956"/>
                  <a:gd name="connsiteY4-650" fmla="*/ 938372 h 938372"/>
                  <a:gd name="connsiteX5-651" fmla="*/ 41218 w 432956"/>
                  <a:gd name="connsiteY5-652" fmla="*/ 938372 h 938372"/>
                  <a:gd name="connsiteX6-653" fmla="*/ 138592 w 432956"/>
                  <a:gd name="connsiteY6-654" fmla="*/ 458103 h 938372"/>
                  <a:gd name="connsiteX7-655" fmla="*/ 63405 w 432956"/>
                  <a:gd name="connsiteY7-656" fmla="*/ 260163 h 938372"/>
                  <a:gd name="connsiteX8-657" fmla="*/ 0 w 432956"/>
                  <a:gd name="connsiteY8-658" fmla="*/ 152400 h 938372"/>
                  <a:gd name="connsiteX9-659" fmla="*/ 216478 w 432956"/>
                  <a:gd name="connsiteY9-660" fmla="*/ 0 h 938372"/>
                  <a:gd name="connsiteX0-661" fmla="*/ 216478 w 432956"/>
                  <a:gd name="connsiteY0-662" fmla="*/ 0 h 938372"/>
                  <a:gd name="connsiteX1-663" fmla="*/ 432956 w 432956"/>
                  <a:gd name="connsiteY1-664" fmla="*/ 152400 h 938372"/>
                  <a:gd name="connsiteX2-665" fmla="*/ 369551 w 432956"/>
                  <a:gd name="connsiteY2-666" fmla="*/ 260163 h 938372"/>
                  <a:gd name="connsiteX3-667" fmla="*/ 318874 w 432956"/>
                  <a:gd name="connsiteY3-668" fmla="*/ 457656 h 938372"/>
                  <a:gd name="connsiteX4-669" fmla="*/ 391740 w 432956"/>
                  <a:gd name="connsiteY4-670" fmla="*/ 938372 h 938372"/>
                  <a:gd name="connsiteX5-671" fmla="*/ 41218 w 432956"/>
                  <a:gd name="connsiteY5-672" fmla="*/ 938372 h 938372"/>
                  <a:gd name="connsiteX6-673" fmla="*/ 138592 w 432956"/>
                  <a:gd name="connsiteY6-674" fmla="*/ 458103 h 938372"/>
                  <a:gd name="connsiteX7-675" fmla="*/ 63405 w 432956"/>
                  <a:gd name="connsiteY7-676" fmla="*/ 260163 h 938372"/>
                  <a:gd name="connsiteX8-677" fmla="*/ 0 w 432956"/>
                  <a:gd name="connsiteY8-678" fmla="*/ 152400 h 938372"/>
                  <a:gd name="connsiteX9-679" fmla="*/ 216478 w 432956"/>
                  <a:gd name="connsiteY9-680" fmla="*/ 0 h 938372"/>
                  <a:gd name="connsiteX0-681" fmla="*/ 216478 w 432956"/>
                  <a:gd name="connsiteY0-682" fmla="*/ 0 h 938372"/>
                  <a:gd name="connsiteX1-683" fmla="*/ 432956 w 432956"/>
                  <a:gd name="connsiteY1-684" fmla="*/ 152400 h 938372"/>
                  <a:gd name="connsiteX2-685" fmla="*/ 369551 w 432956"/>
                  <a:gd name="connsiteY2-686" fmla="*/ 260163 h 938372"/>
                  <a:gd name="connsiteX3-687" fmla="*/ 318874 w 432956"/>
                  <a:gd name="connsiteY3-688" fmla="*/ 457656 h 938372"/>
                  <a:gd name="connsiteX4-689" fmla="*/ 391740 w 432956"/>
                  <a:gd name="connsiteY4-690" fmla="*/ 938372 h 938372"/>
                  <a:gd name="connsiteX5-691" fmla="*/ 41218 w 432956"/>
                  <a:gd name="connsiteY5-692" fmla="*/ 938372 h 938372"/>
                  <a:gd name="connsiteX6-693" fmla="*/ 138592 w 432956"/>
                  <a:gd name="connsiteY6-694" fmla="*/ 458103 h 938372"/>
                  <a:gd name="connsiteX7-695" fmla="*/ 63405 w 432956"/>
                  <a:gd name="connsiteY7-696" fmla="*/ 260163 h 938372"/>
                  <a:gd name="connsiteX8-697" fmla="*/ 0 w 432956"/>
                  <a:gd name="connsiteY8-698" fmla="*/ 152400 h 938372"/>
                  <a:gd name="connsiteX9-699" fmla="*/ 216478 w 432956"/>
                  <a:gd name="connsiteY9-700" fmla="*/ 0 h 938372"/>
                  <a:gd name="connsiteX0-701" fmla="*/ 216478 w 432956"/>
                  <a:gd name="connsiteY0-702" fmla="*/ 0 h 938372"/>
                  <a:gd name="connsiteX1-703" fmla="*/ 432956 w 432956"/>
                  <a:gd name="connsiteY1-704" fmla="*/ 152400 h 938372"/>
                  <a:gd name="connsiteX2-705" fmla="*/ 369551 w 432956"/>
                  <a:gd name="connsiteY2-706" fmla="*/ 260163 h 938372"/>
                  <a:gd name="connsiteX3-707" fmla="*/ 318874 w 432956"/>
                  <a:gd name="connsiteY3-708" fmla="*/ 457656 h 938372"/>
                  <a:gd name="connsiteX4-709" fmla="*/ 391740 w 432956"/>
                  <a:gd name="connsiteY4-710" fmla="*/ 938372 h 938372"/>
                  <a:gd name="connsiteX5-711" fmla="*/ 41218 w 432956"/>
                  <a:gd name="connsiteY5-712" fmla="*/ 938372 h 938372"/>
                  <a:gd name="connsiteX6-713" fmla="*/ 138592 w 432956"/>
                  <a:gd name="connsiteY6-714" fmla="*/ 458103 h 938372"/>
                  <a:gd name="connsiteX7-715" fmla="*/ 63405 w 432956"/>
                  <a:gd name="connsiteY7-716" fmla="*/ 260163 h 938372"/>
                  <a:gd name="connsiteX8-717" fmla="*/ 0 w 432956"/>
                  <a:gd name="connsiteY8-718" fmla="*/ 152400 h 938372"/>
                  <a:gd name="connsiteX9-719" fmla="*/ 216478 w 432956"/>
                  <a:gd name="connsiteY9-720" fmla="*/ 0 h 938372"/>
                  <a:gd name="connsiteX0-721" fmla="*/ 391740 w 483180"/>
                  <a:gd name="connsiteY0-722" fmla="*/ 938372 h 1029812"/>
                  <a:gd name="connsiteX1-723" fmla="*/ 41218 w 483180"/>
                  <a:gd name="connsiteY1-724" fmla="*/ 938372 h 1029812"/>
                  <a:gd name="connsiteX2-725" fmla="*/ 138592 w 483180"/>
                  <a:gd name="connsiteY2-726" fmla="*/ 458103 h 1029812"/>
                  <a:gd name="connsiteX3-727" fmla="*/ 63405 w 483180"/>
                  <a:gd name="connsiteY3-728" fmla="*/ 260163 h 1029812"/>
                  <a:gd name="connsiteX4-729" fmla="*/ 0 w 483180"/>
                  <a:gd name="connsiteY4-730" fmla="*/ 152400 h 1029812"/>
                  <a:gd name="connsiteX5-731" fmla="*/ 216478 w 483180"/>
                  <a:gd name="connsiteY5-732" fmla="*/ 0 h 1029812"/>
                  <a:gd name="connsiteX6-733" fmla="*/ 432956 w 483180"/>
                  <a:gd name="connsiteY6-734" fmla="*/ 152400 h 1029812"/>
                  <a:gd name="connsiteX7-735" fmla="*/ 369551 w 483180"/>
                  <a:gd name="connsiteY7-736" fmla="*/ 260163 h 1029812"/>
                  <a:gd name="connsiteX8-737" fmla="*/ 318874 w 483180"/>
                  <a:gd name="connsiteY8-738" fmla="*/ 457656 h 1029812"/>
                  <a:gd name="connsiteX9-739" fmla="*/ 483180 w 483180"/>
                  <a:gd name="connsiteY9-740" fmla="*/ 1029812 h 1029812"/>
                  <a:gd name="connsiteX0-741" fmla="*/ 41218 w 483180"/>
                  <a:gd name="connsiteY0-742" fmla="*/ 938372 h 1029812"/>
                  <a:gd name="connsiteX1-743" fmla="*/ 138592 w 483180"/>
                  <a:gd name="connsiteY1-744" fmla="*/ 458103 h 1029812"/>
                  <a:gd name="connsiteX2-745" fmla="*/ 63405 w 483180"/>
                  <a:gd name="connsiteY2-746" fmla="*/ 260163 h 1029812"/>
                  <a:gd name="connsiteX3-747" fmla="*/ 0 w 483180"/>
                  <a:gd name="connsiteY3-748" fmla="*/ 152400 h 1029812"/>
                  <a:gd name="connsiteX4-749" fmla="*/ 216478 w 483180"/>
                  <a:gd name="connsiteY4-750" fmla="*/ 0 h 1029812"/>
                  <a:gd name="connsiteX5-751" fmla="*/ 432956 w 483180"/>
                  <a:gd name="connsiteY5-752" fmla="*/ 152400 h 1029812"/>
                  <a:gd name="connsiteX6-753" fmla="*/ 369551 w 483180"/>
                  <a:gd name="connsiteY6-754" fmla="*/ 260163 h 1029812"/>
                  <a:gd name="connsiteX7-755" fmla="*/ 318874 w 483180"/>
                  <a:gd name="connsiteY7-756" fmla="*/ 457656 h 1029812"/>
                  <a:gd name="connsiteX8-757" fmla="*/ 483180 w 483180"/>
                  <a:gd name="connsiteY8-758" fmla="*/ 1029812 h 1029812"/>
                  <a:gd name="connsiteX0-759" fmla="*/ 41218 w 432956"/>
                  <a:gd name="connsiteY0-760" fmla="*/ 938372 h 938372"/>
                  <a:gd name="connsiteX1-761" fmla="*/ 138592 w 432956"/>
                  <a:gd name="connsiteY1-762" fmla="*/ 458103 h 938372"/>
                  <a:gd name="connsiteX2-763" fmla="*/ 63405 w 432956"/>
                  <a:gd name="connsiteY2-764" fmla="*/ 260163 h 938372"/>
                  <a:gd name="connsiteX3-765" fmla="*/ 0 w 432956"/>
                  <a:gd name="connsiteY3-766" fmla="*/ 152400 h 938372"/>
                  <a:gd name="connsiteX4-767" fmla="*/ 216478 w 432956"/>
                  <a:gd name="connsiteY4-768" fmla="*/ 0 h 938372"/>
                  <a:gd name="connsiteX5-769" fmla="*/ 432956 w 432956"/>
                  <a:gd name="connsiteY5-770" fmla="*/ 152400 h 938372"/>
                  <a:gd name="connsiteX6-771" fmla="*/ 369551 w 432956"/>
                  <a:gd name="connsiteY6-772" fmla="*/ 260163 h 938372"/>
                  <a:gd name="connsiteX7-773" fmla="*/ 318874 w 432956"/>
                  <a:gd name="connsiteY7-774" fmla="*/ 457656 h 938372"/>
                  <a:gd name="connsiteX8-775" fmla="*/ 422855 w 432956"/>
                  <a:gd name="connsiteY8-776" fmla="*/ 925037 h 938372"/>
                  <a:gd name="connsiteX0-777" fmla="*/ 41218 w 432956"/>
                  <a:gd name="connsiteY0-778" fmla="*/ 938372 h 938372"/>
                  <a:gd name="connsiteX1-779" fmla="*/ 138592 w 432956"/>
                  <a:gd name="connsiteY1-780" fmla="*/ 458103 h 938372"/>
                  <a:gd name="connsiteX2-781" fmla="*/ 63405 w 432956"/>
                  <a:gd name="connsiteY2-782" fmla="*/ 260163 h 938372"/>
                  <a:gd name="connsiteX3-783" fmla="*/ 0 w 432956"/>
                  <a:gd name="connsiteY3-784" fmla="*/ 152400 h 938372"/>
                  <a:gd name="connsiteX4-785" fmla="*/ 216478 w 432956"/>
                  <a:gd name="connsiteY4-786" fmla="*/ 0 h 938372"/>
                  <a:gd name="connsiteX5-787" fmla="*/ 432956 w 432956"/>
                  <a:gd name="connsiteY5-788" fmla="*/ 152400 h 938372"/>
                  <a:gd name="connsiteX6-789" fmla="*/ 369551 w 432956"/>
                  <a:gd name="connsiteY6-790" fmla="*/ 260163 h 938372"/>
                  <a:gd name="connsiteX7-791" fmla="*/ 318874 w 432956"/>
                  <a:gd name="connsiteY7-792" fmla="*/ 457656 h 938372"/>
                  <a:gd name="connsiteX8-793" fmla="*/ 422855 w 432956"/>
                  <a:gd name="connsiteY8-794" fmla="*/ 925037 h 938372"/>
                  <a:gd name="connsiteX0-795" fmla="*/ 41218 w 432956"/>
                  <a:gd name="connsiteY0-796" fmla="*/ 938372 h 938372"/>
                  <a:gd name="connsiteX1-797" fmla="*/ 138592 w 432956"/>
                  <a:gd name="connsiteY1-798" fmla="*/ 458103 h 938372"/>
                  <a:gd name="connsiteX2-799" fmla="*/ 63405 w 432956"/>
                  <a:gd name="connsiteY2-800" fmla="*/ 260163 h 938372"/>
                  <a:gd name="connsiteX3-801" fmla="*/ 0 w 432956"/>
                  <a:gd name="connsiteY3-802" fmla="*/ 152400 h 938372"/>
                  <a:gd name="connsiteX4-803" fmla="*/ 216478 w 432956"/>
                  <a:gd name="connsiteY4-804" fmla="*/ 0 h 938372"/>
                  <a:gd name="connsiteX5-805" fmla="*/ 432956 w 432956"/>
                  <a:gd name="connsiteY5-806" fmla="*/ 152400 h 938372"/>
                  <a:gd name="connsiteX6-807" fmla="*/ 369551 w 432956"/>
                  <a:gd name="connsiteY6-808" fmla="*/ 260163 h 938372"/>
                  <a:gd name="connsiteX7-809" fmla="*/ 318874 w 432956"/>
                  <a:gd name="connsiteY7-810" fmla="*/ 457656 h 938372"/>
                  <a:gd name="connsiteX8-811" fmla="*/ 400630 w 432956"/>
                  <a:gd name="connsiteY8-812" fmla="*/ 925037 h 938372"/>
                  <a:gd name="connsiteX0-813" fmla="*/ 41218 w 432956"/>
                  <a:gd name="connsiteY0-814" fmla="*/ 938372 h 938372"/>
                  <a:gd name="connsiteX1-815" fmla="*/ 138592 w 432956"/>
                  <a:gd name="connsiteY1-816" fmla="*/ 458103 h 938372"/>
                  <a:gd name="connsiteX2-817" fmla="*/ 63405 w 432956"/>
                  <a:gd name="connsiteY2-818" fmla="*/ 260163 h 938372"/>
                  <a:gd name="connsiteX3-819" fmla="*/ 0 w 432956"/>
                  <a:gd name="connsiteY3-820" fmla="*/ 152400 h 938372"/>
                  <a:gd name="connsiteX4-821" fmla="*/ 216478 w 432956"/>
                  <a:gd name="connsiteY4-822" fmla="*/ 0 h 938372"/>
                  <a:gd name="connsiteX5-823" fmla="*/ 432956 w 432956"/>
                  <a:gd name="connsiteY5-824" fmla="*/ 152400 h 938372"/>
                  <a:gd name="connsiteX6-825" fmla="*/ 369551 w 432956"/>
                  <a:gd name="connsiteY6-826" fmla="*/ 260163 h 938372"/>
                  <a:gd name="connsiteX7-827" fmla="*/ 318874 w 432956"/>
                  <a:gd name="connsiteY7-828" fmla="*/ 457656 h 938372"/>
                  <a:gd name="connsiteX8-829" fmla="*/ 400630 w 432956"/>
                  <a:gd name="connsiteY8-830" fmla="*/ 925037 h 938372"/>
                  <a:gd name="connsiteX0-831" fmla="*/ 41218 w 432956"/>
                  <a:gd name="connsiteY0-832" fmla="*/ 938372 h 938372"/>
                  <a:gd name="connsiteX1-833" fmla="*/ 138592 w 432956"/>
                  <a:gd name="connsiteY1-834" fmla="*/ 458103 h 938372"/>
                  <a:gd name="connsiteX2-835" fmla="*/ 63405 w 432956"/>
                  <a:gd name="connsiteY2-836" fmla="*/ 260163 h 938372"/>
                  <a:gd name="connsiteX3-837" fmla="*/ 0 w 432956"/>
                  <a:gd name="connsiteY3-838" fmla="*/ 152400 h 938372"/>
                  <a:gd name="connsiteX4-839" fmla="*/ 216478 w 432956"/>
                  <a:gd name="connsiteY4-840" fmla="*/ 0 h 938372"/>
                  <a:gd name="connsiteX5-841" fmla="*/ 432956 w 432956"/>
                  <a:gd name="connsiteY5-842" fmla="*/ 152400 h 938372"/>
                  <a:gd name="connsiteX6-843" fmla="*/ 369551 w 432956"/>
                  <a:gd name="connsiteY6-844" fmla="*/ 260163 h 938372"/>
                  <a:gd name="connsiteX7-845" fmla="*/ 318874 w 432956"/>
                  <a:gd name="connsiteY7-846" fmla="*/ 454481 h 938372"/>
                  <a:gd name="connsiteX8-847" fmla="*/ 400630 w 432956"/>
                  <a:gd name="connsiteY8-848" fmla="*/ 925037 h 938372"/>
                  <a:gd name="connsiteX0-849" fmla="*/ 41218 w 432956"/>
                  <a:gd name="connsiteY0-850" fmla="*/ 938372 h 938372"/>
                  <a:gd name="connsiteX1-851" fmla="*/ 138592 w 432956"/>
                  <a:gd name="connsiteY1-852" fmla="*/ 458103 h 938372"/>
                  <a:gd name="connsiteX2-853" fmla="*/ 63405 w 432956"/>
                  <a:gd name="connsiteY2-854" fmla="*/ 260163 h 938372"/>
                  <a:gd name="connsiteX3-855" fmla="*/ 0 w 432956"/>
                  <a:gd name="connsiteY3-856" fmla="*/ 152400 h 938372"/>
                  <a:gd name="connsiteX4-857" fmla="*/ 216478 w 432956"/>
                  <a:gd name="connsiteY4-858" fmla="*/ 0 h 938372"/>
                  <a:gd name="connsiteX5-859" fmla="*/ 432956 w 432956"/>
                  <a:gd name="connsiteY5-860" fmla="*/ 152400 h 938372"/>
                  <a:gd name="connsiteX6-861" fmla="*/ 369551 w 432956"/>
                  <a:gd name="connsiteY6-862" fmla="*/ 260163 h 938372"/>
                  <a:gd name="connsiteX7-863" fmla="*/ 318874 w 432956"/>
                  <a:gd name="connsiteY7-864" fmla="*/ 454481 h 938372"/>
                  <a:gd name="connsiteX8-865" fmla="*/ 400630 w 432956"/>
                  <a:gd name="connsiteY8-866" fmla="*/ 925037 h 938372"/>
                  <a:gd name="connsiteX0-867" fmla="*/ 41218 w 432956"/>
                  <a:gd name="connsiteY0-868" fmla="*/ 938372 h 938372"/>
                  <a:gd name="connsiteX1-869" fmla="*/ 138592 w 432956"/>
                  <a:gd name="connsiteY1-870" fmla="*/ 458103 h 938372"/>
                  <a:gd name="connsiteX2-871" fmla="*/ 63405 w 432956"/>
                  <a:gd name="connsiteY2-872" fmla="*/ 260163 h 938372"/>
                  <a:gd name="connsiteX3-873" fmla="*/ 0 w 432956"/>
                  <a:gd name="connsiteY3-874" fmla="*/ 152400 h 938372"/>
                  <a:gd name="connsiteX4-875" fmla="*/ 216478 w 432956"/>
                  <a:gd name="connsiteY4-876" fmla="*/ 0 h 938372"/>
                  <a:gd name="connsiteX5-877" fmla="*/ 432956 w 432956"/>
                  <a:gd name="connsiteY5-878" fmla="*/ 152400 h 938372"/>
                  <a:gd name="connsiteX6-879" fmla="*/ 369551 w 432956"/>
                  <a:gd name="connsiteY6-880" fmla="*/ 260163 h 938372"/>
                  <a:gd name="connsiteX7-881" fmla="*/ 318874 w 432956"/>
                  <a:gd name="connsiteY7-882" fmla="*/ 454481 h 938372"/>
                  <a:gd name="connsiteX8-883" fmla="*/ 400630 w 432956"/>
                  <a:gd name="connsiteY8-884" fmla="*/ 925037 h 938372"/>
                  <a:gd name="connsiteX0-885" fmla="*/ 41218 w 432956"/>
                  <a:gd name="connsiteY0-886" fmla="*/ 938372 h 938372"/>
                  <a:gd name="connsiteX1-887" fmla="*/ 138592 w 432956"/>
                  <a:gd name="connsiteY1-888" fmla="*/ 458103 h 938372"/>
                  <a:gd name="connsiteX2-889" fmla="*/ 63405 w 432956"/>
                  <a:gd name="connsiteY2-890" fmla="*/ 260163 h 938372"/>
                  <a:gd name="connsiteX3-891" fmla="*/ 0 w 432956"/>
                  <a:gd name="connsiteY3-892" fmla="*/ 152400 h 938372"/>
                  <a:gd name="connsiteX4-893" fmla="*/ 216478 w 432956"/>
                  <a:gd name="connsiteY4-894" fmla="*/ 0 h 938372"/>
                  <a:gd name="connsiteX5-895" fmla="*/ 432956 w 432956"/>
                  <a:gd name="connsiteY5-896" fmla="*/ 152400 h 938372"/>
                  <a:gd name="connsiteX6-897" fmla="*/ 369551 w 432956"/>
                  <a:gd name="connsiteY6-898" fmla="*/ 260163 h 938372"/>
                  <a:gd name="connsiteX7-899" fmla="*/ 318874 w 432956"/>
                  <a:gd name="connsiteY7-900" fmla="*/ 454481 h 938372"/>
                  <a:gd name="connsiteX8-901" fmla="*/ 400630 w 432956"/>
                  <a:gd name="connsiteY8-902" fmla="*/ 925037 h 938372"/>
                  <a:gd name="connsiteX0-903" fmla="*/ 41218 w 432956"/>
                  <a:gd name="connsiteY0-904" fmla="*/ 938372 h 938372"/>
                  <a:gd name="connsiteX1-905" fmla="*/ 138592 w 432956"/>
                  <a:gd name="connsiteY1-906" fmla="*/ 458103 h 938372"/>
                  <a:gd name="connsiteX2-907" fmla="*/ 63405 w 432956"/>
                  <a:gd name="connsiteY2-908" fmla="*/ 260163 h 938372"/>
                  <a:gd name="connsiteX3-909" fmla="*/ 0 w 432956"/>
                  <a:gd name="connsiteY3-910" fmla="*/ 152400 h 938372"/>
                  <a:gd name="connsiteX4-911" fmla="*/ 216478 w 432956"/>
                  <a:gd name="connsiteY4-912" fmla="*/ 0 h 938372"/>
                  <a:gd name="connsiteX5-913" fmla="*/ 432956 w 432956"/>
                  <a:gd name="connsiteY5-914" fmla="*/ 152400 h 938372"/>
                  <a:gd name="connsiteX6-915" fmla="*/ 369551 w 432956"/>
                  <a:gd name="connsiteY6-916" fmla="*/ 260163 h 938372"/>
                  <a:gd name="connsiteX7-917" fmla="*/ 315699 w 432956"/>
                  <a:gd name="connsiteY7-918" fmla="*/ 454481 h 938372"/>
                  <a:gd name="connsiteX8-919" fmla="*/ 400630 w 432956"/>
                  <a:gd name="connsiteY8-920" fmla="*/ 925037 h 938372"/>
                  <a:gd name="connsiteX0-921" fmla="*/ 41218 w 432956"/>
                  <a:gd name="connsiteY0-922" fmla="*/ 938372 h 938372"/>
                  <a:gd name="connsiteX1-923" fmla="*/ 138592 w 432956"/>
                  <a:gd name="connsiteY1-924" fmla="*/ 458103 h 938372"/>
                  <a:gd name="connsiteX2-925" fmla="*/ 63405 w 432956"/>
                  <a:gd name="connsiteY2-926" fmla="*/ 260163 h 938372"/>
                  <a:gd name="connsiteX3-927" fmla="*/ 0 w 432956"/>
                  <a:gd name="connsiteY3-928" fmla="*/ 152400 h 938372"/>
                  <a:gd name="connsiteX4-929" fmla="*/ 216478 w 432956"/>
                  <a:gd name="connsiteY4-930" fmla="*/ 0 h 938372"/>
                  <a:gd name="connsiteX5-931" fmla="*/ 432956 w 432956"/>
                  <a:gd name="connsiteY5-932" fmla="*/ 152400 h 938372"/>
                  <a:gd name="connsiteX6-933" fmla="*/ 369551 w 432956"/>
                  <a:gd name="connsiteY6-934" fmla="*/ 260163 h 938372"/>
                  <a:gd name="connsiteX7-935" fmla="*/ 315699 w 432956"/>
                  <a:gd name="connsiteY7-936" fmla="*/ 454481 h 938372"/>
                  <a:gd name="connsiteX8-937" fmla="*/ 400630 w 432956"/>
                  <a:gd name="connsiteY8-938" fmla="*/ 925037 h 938372"/>
                  <a:gd name="connsiteX0-939" fmla="*/ 41218 w 432956"/>
                  <a:gd name="connsiteY0-940" fmla="*/ 938372 h 938372"/>
                  <a:gd name="connsiteX1-941" fmla="*/ 138592 w 432956"/>
                  <a:gd name="connsiteY1-942" fmla="*/ 458103 h 938372"/>
                  <a:gd name="connsiteX2-943" fmla="*/ 63405 w 432956"/>
                  <a:gd name="connsiteY2-944" fmla="*/ 260163 h 938372"/>
                  <a:gd name="connsiteX3-945" fmla="*/ 0 w 432956"/>
                  <a:gd name="connsiteY3-946" fmla="*/ 152400 h 938372"/>
                  <a:gd name="connsiteX4-947" fmla="*/ 216478 w 432956"/>
                  <a:gd name="connsiteY4-948" fmla="*/ 0 h 938372"/>
                  <a:gd name="connsiteX5-949" fmla="*/ 432956 w 432956"/>
                  <a:gd name="connsiteY5-950" fmla="*/ 152400 h 938372"/>
                  <a:gd name="connsiteX6-951" fmla="*/ 369551 w 432956"/>
                  <a:gd name="connsiteY6-952" fmla="*/ 260163 h 938372"/>
                  <a:gd name="connsiteX7-953" fmla="*/ 315699 w 432956"/>
                  <a:gd name="connsiteY7-954" fmla="*/ 454481 h 938372"/>
                  <a:gd name="connsiteX8-955" fmla="*/ 400630 w 432956"/>
                  <a:gd name="connsiteY8-956" fmla="*/ 925037 h 938372"/>
                  <a:gd name="connsiteX0-957" fmla="*/ 41218 w 432956"/>
                  <a:gd name="connsiteY0-958" fmla="*/ 938372 h 938372"/>
                  <a:gd name="connsiteX1-959" fmla="*/ 138592 w 432956"/>
                  <a:gd name="connsiteY1-960" fmla="*/ 458103 h 938372"/>
                  <a:gd name="connsiteX2-961" fmla="*/ 63405 w 432956"/>
                  <a:gd name="connsiteY2-962" fmla="*/ 260163 h 938372"/>
                  <a:gd name="connsiteX3-963" fmla="*/ 0 w 432956"/>
                  <a:gd name="connsiteY3-964" fmla="*/ 152400 h 938372"/>
                  <a:gd name="connsiteX4-965" fmla="*/ 216478 w 432956"/>
                  <a:gd name="connsiteY4-966" fmla="*/ 0 h 938372"/>
                  <a:gd name="connsiteX5-967" fmla="*/ 432956 w 432956"/>
                  <a:gd name="connsiteY5-968" fmla="*/ 152400 h 938372"/>
                  <a:gd name="connsiteX6-969" fmla="*/ 369551 w 432956"/>
                  <a:gd name="connsiteY6-970" fmla="*/ 260163 h 938372"/>
                  <a:gd name="connsiteX7-971" fmla="*/ 315699 w 432956"/>
                  <a:gd name="connsiteY7-972" fmla="*/ 454481 h 938372"/>
                  <a:gd name="connsiteX8-973" fmla="*/ 400630 w 432956"/>
                  <a:gd name="connsiteY8-974" fmla="*/ 925037 h 938372"/>
                  <a:gd name="connsiteX0-975" fmla="*/ 41218 w 432956"/>
                  <a:gd name="connsiteY0-976" fmla="*/ 938372 h 938372"/>
                  <a:gd name="connsiteX1-977" fmla="*/ 138592 w 432956"/>
                  <a:gd name="connsiteY1-978" fmla="*/ 458103 h 938372"/>
                  <a:gd name="connsiteX2-979" fmla="*/ 63405 w 432956"/>
                  <a:gd name="connsiteY2-980" fmla="*/ 260163 h 938372"/>
                  <a:gd name="connsiteX3-981" fmla="*/ 0 w 432956"/>
                  <a:gd name="connsiteY3-982" fmla="*/ 152400 h 938372"/>
                  <a:gd name="connsiteX4-983" fmla="*/ 216478 w 432956"/>
                  <a:gd name="connsiteY4-984" fmla="*/ 0 h 938372"/>
                  <a:gd name="connsiteX5-985" fmla="*/ 432956 w 432956"/>
                  <a:gd name="connsiteY5-986" fmla="*/ 152400 h 938372"/>
                  <a:gd name="connsiteX6-987" fmla="*/ 369551 w 432956"/>
                  <a:gd name="connsiteY6-988" fmla="*/ 260163 h 938372"/>
                  <a:gd name="connsiteX7-989" fmla="*/ 315699 w 432956"/>
                  <a:gd name="connsiteY7-990" fmla="*/ 454481 h 938372"/>
                  <a:gd name="connsiteX8-991" fmla="*/ 394280 w 432956"/>
                  <a:gd name="connsiteY8-992" fmla="*/ 928212 h 9383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</a:cxnLst>
                <a:rect l="l" t="t" r="r" b="b"/>
                <a:pathLst>
                  <a:path w="432956" h="938372">
                    <a:moveTo>
                      <a:pt x="41218" y="938372"/>
                    </a:moveTo>
                    <a:cubicBezTo>
                      <a:pt x="109163" y="674053"/>
                      <a:pt x="139668" y="603893"/>
                      <a:pt x="138592" y="458103"/>
                    </a:cubicBezTo>
                    <a:cubicBezTo>
                      <a:pt x="137871" y="360373"/>
                      <a:pt x="146676" y="307093"/>
                      <a:pt x="63405" y="260163"/>
                    </a:cubicBezTo>
                    <a:cubicBezTo>
                      <a:pt x="24230" y="232584"/>
                      <a:pt x="0" y="194484"/>
                      <a:pt x="0" y="152400"/>
                    </a:cubicBezTo>
                    <a:cubicBezTo>
                      <a:pt x="0" y="68232"/>
                      <a:pt x="96921" y="0"/>
                      <a:pt x="216478" y="0"/>
                    </a:cubicBezTo>
                    <a:cubicBezTo>
                      <a:pt x="336035" y="0"/>
                      <a:pt x="432956" y="68232"/>
                      <a:pt x="432956" y="152400"/>
                    </a:cubicBezTo>
                    <a:cubicBezTo>
                      <a:pt x="432956" y="194484"/>
                      <a:pt x="408726" y="232584"/>
                      <a:pt x="369551" y="260163"/>
                    </a:cubicBezTo>
                    <a:cubicBezTo>
                      <a:pt x="299742" y="303769"/>
                      <a:pt x="318833" y="363250"/>
                      <a:pt x="315699" y="454481"/>
                    </a:cubicBezTo>
                    <a:cubicBezTo>
                      <a:pt x="325700" y="599440"/>
                      <a:pt x="322208" y="722472"/>
                      <a:pt x="394280" y="928212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69000">
                      <a:schemeClr val="bg1">
                        <a:lumMod val="85000"/>
                      </a:schemeClr>
                    </a:gs>
                    <a:gs pos="35000">
                      <a:srgbClr val="C9C9C9"/>
                    </a:gs>
                    <a:gs pos="56000">
                      <a:schemeClr val="bg1">
                        <a:lumMod val="50000"/>
                      </a:schemeClr>
                    </a:gs>
                    <a:gs pos="22000">
                      <a:schemeClr val="bg1">
                        <a:lumMod val="50000"/>
                      </a:schemeClr>
                    </a:gs>
                    <a:gs pos="84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8804593" y="5341566"/>
              <a:ext cx="2084760" cy="445116"/>
              <a:chOff x="8799493" y="5736312"/>
              <a:chExt cx="2084760" cy="445116"/>
            </a:xfrm>
          </p:grpSpPr>
          <p:sp>
            <p:nvSpPr>
              <p:cNvPr id="43" name="圆角矩形 42"/>
              <p:cNvSpPr/>
              <p:nvPr/>
            </p:nvSpPr>
            <p:spPr>
              <a:xfrm>
                <a:off x="8799493" y="5736312"/>
                <a:ext cx="2084760" cy="445116"/>
              </a:xfrm>
              <a:prstGeom prst="roundRect">
                <a:avLst>
                  <a:gd name="adj" fmla="val 50000"/>
                </a:avLst>
              </a:prstGeom>
              <a:solidFill>
                <a:srgbClr val="005C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文本框 43" descr="e7d195523061f1c0deeec63e560781cfd59afb0ea006f2a87ABB68BF51EA6619813959095094C18C62A12F549504892A4AAA8C1554C6663626E05CA27F281A14E6983772AFC3FB97135759321DEA3D709AACD122C08E6ED192FFACBB1E1BECB2ED91EE5F1ED7B5B4D639FA608C47C1EEEE0A899CA8C6B4A60DCCA6D3BA80ED4161D4A4778988E171"/>
              <p:cNvSpPr txBox="1"/>
              <p:nvPr/>
            </p:nvSpPr>
            <p:spPr>
              <a:xfrm>
                <a:off x="9289792" y="5754123"/>
                <a:ext cx="1127092" cy="400110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Kartika" panose="02020503030404060203" pitchFamily="18" charset="0"/>
                  </a:rPr>
                  <a:t>文献三</a:t>
                </a:r>
                <a:endParaRPr lang="en-US" altLang="zh-CN" sz="2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Kartika" panose="02020503030404060203" pitchFamily="18" charset="0"/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8824774" y="3227019"/>
              <a:ext cx="2154411" cy="1670069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</a:t>
              </a:r>
              <a:r>
                <a:rPr lang="zh-CN" altLang="en-US" sz="14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8" name="直接连接符 47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组合 49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51" name="圆角矩形 50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六、文献综述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1243587" y="1720616"/>
            <a:ext cx="2600804" cy="3002802"/>
            <a:chOff x="1243587" y="1720616"/>
            <a:chExt cx="2600804" cy="3002802"/>
          </a:xfrm>
        </p:grpSpPr>
        <p:cxnSp>
          <p:nvCxnSpPr>
            <p:cNvPr id="9" name="直接连接符 57"/>
            <p:cNvCxnSpPr/>
            <p:nvPr/>
          </p:nvCxnSpPr>
          <p:spPr bwMode="auto">
            <a:xfrm>
              <a:off x="2543989" y="3240633"/>
              <a:ext cx="0" cy="1482785"/>
            </a:xfrm>
            <a:prstGeom prst="line">
              <a:avLst/>
            </a:prstGeom>
            <a:ln>
              <a:solidFill>
                <a:srgbClr val="005CA7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燕尾形 9"/>
            <p:cNvSpPr/>
            <p:nvPr/>
          </p:nvSpPr>
          <p:spPr bwMode="auto">
            <a:xfrm>
              <a:off x="1243587" y="3887127"/>
              <a:ext cx="2600804" cy="542698"/>
            </a:xfrm>
            <a:prstGeom prst="chevron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r>
                <a:rPr lang="zh-CN" altLang="en-US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姓名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7" name="Picture 2" descr="F:\PPT加油\3. 免版权\businessman-1284460_960_720.jpg"/>
            <p:cNvPicPr>
              <a:picLocks noChangeAspect="1" noChangeArrowheads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99159" y="1720616"/>
              <a:ext cx="1689658" cy="1689658"/>
            </a:xfrm>
            <a:prstGeom prst="ellipse">
              <a:avLst/>
            </a:prstGeom>
            <a:noFill/>
            <a:ln w="76200">
              <a:solidFill>
                <a:srgbClr val="005CA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9" name="组合 38"/>
          <p:cNvGrpSpPr/>
          <p:nvPr/>
        </p:nvGrpSpPr>
        <p:grpSpPr>
          <a:xfrm>
            <a:off x="3611594" y="1688250"/>
            <a:ext cx="2600804" cy="3035168"/>
            <a:chOff x="3611594" y="1688250"/>
            <a:chExt cx="2600804" cy="3035168"/>
          </a:xfrm>
        </p:grpSpPr>
        <p:cxnSp>
          <p:nvCxnSpPr>
            <p:cNvPr id="11" name="直接连接符 58"/>
            <p:cNvCxnSpPr/>
            <p:nvPr/>
          </p:nvCxnSpPr>
          <p:spPr bwMode="auto">
            <a:xfrm>
              <a:off x="4911996" y="3240633"/>
              <a:ext cx="0" cy="1482785"/>
            </a:xfrm>
            <a:prstGeom prst="line">
              <a:avLst/>
            </a:prstGeom>
            <a:ln>
              <a:solidFill>
                <a:srgbClr val="005CA7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燕尾形 11"/>
            <p:cNvSpPr/>
            <p:nvPr/>
          </p:nvSpPr>
          <p:spPr bwMode="auto">
            <a:xfrm>
              <a:off x="3611594" y="3887127"/>
              <a:ext cx="2600804" cy="542698"/>
            </a:xfrm>
            <a:prstGeom prst="chevron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r>
                <a:rPr lang="zh-CN" altLang="en-US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姓名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20" name="Picture 2" descr="F:\PPT加油\3. 免版权\businessman-1284460_960_720.jpg"/>
            <p:cNvPicPr>
              <a:picLocks noChangeAspect="1" noChangeArrowheads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67168" y="1688250"/>
              <a:ext cx="1689658" cy="1689658"/>
            </a:xfrm>
            <a:prstGeom prst="ellipse">
              <a:avLst/>
            </a:prstGeom>
            <a:noFill/>
            <a:ln w="76200">
              <a:solidFill>
                <a:srgbClr val="005CA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组合 39"/>
          <p:cNvGrpSpPr/>
          <p:nvPr/>
        </p:nvGrpSpPr>
        <p:grpSpPr>
          <a:xfrm>
            <a:off x="5979601" y="1720616"/>
            <a:ext cx="2600804" cy="3002802"/>
            <a:chOff x="5979601" y="1720616"/>
            <a:chExt cx="2600804" cy="3002802"/>
          </a:xfrm>
        </p:grpSpPr>
        <p:cxnSp>
          <p:nvCxnSpPr>
            <p:cNvPr id="13" name="直接连接符 59"/>
            <p:cNvCxnSpPr/>
            <p:nvPr/>
          </p:nvCxnSpPr>
          <p:spPr bwMode="auto">
            <a:xfrm>
              <a:off x="7282968" y="3240633"/>
              <a:ext cx="0" cy="1482785"/>
            </a:xfrm>
            <a:prstGeom prst="line">
              <a:avLst/>
            </a:prstGeom>
            <a:ln>
              <a:solidFill>
                <a:srgbClr val="005CA7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燕尾形 13"/>
            <p:cNvSpPr/>
            <p:nvPr/>
          </p:nvSpPr>
          <p:spPr bwMode="auto">
            <a:xfrm>
              <a:off x="5979601" y="3887127"/>
              <a:ext cx="2600804" cy="542698"/>
            </a:xfrm>
            <a:prstGeom prst="chevron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r>
                <a:rPr lang="zh-CN" altLang="en-US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姓名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23" name="Picture 2" descr="F:\PPT加油\3. 免版权\businessman-1284460_960_720.jpg"/>
            <p:cNvPicPr>
              <a:picLocks noChangeAspect="1" noChangeArrowheads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35173" y="1720616"/>
              <a:ext cx="1689658" cy="1689658"/>
            </a:xfrm>
            <a:prstGeom prst="ellipse">
              <a:avLst/>
            </a:prstGeom>
            <a:noFill/>
            <a:ln w="76200">
              <a:solidFill>
                <a:srgbClr val="005CA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组合 40"/>
          <p:cNvGrpSpPr/>
          <p:nvPr/>
        </p:nvGrpSpPr>
        <p:grpSpPr>
          <a:xfrm>
            <a:off x="8347609" y="1677581"/>
            <a:ext cx="2600804" cy="3045837"/>
            <a:chOff x="8347609" y="1677581"/>
            <a:chExt cx="2600804" cy="3045837"/>
          </a:xfrm>
        </p:grpSpPr>
        <p:cxnSp>
          <p:nvCxnSpPr>
            <p:cNvPr id="15" name="直接连接符 60"/>
            <p:cNvCxnSpPr/>
            <p:nvPr/>
          </p:nvCxnSpPr>
          <p:spPr bwMode="auto">
            <a:xfrm>
              <a:off x="9652458" y="3240633"/>
              <a:ext cx="0" cy="1482785"/>
            </a:xfrm>
            <a:prstGeom prst="line">
              <a:avLst/>
            </a:prstGeom>
            <a:ln>
              <a:solidFill>
                <a:srgbClr val="005CA7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燕尾形 15"/>
            <p:cNvSpPr/>
            <p:nvPr/>
          </p:nvSpPr>
          <p:spPr bwMode="auto">
            <a:xfrm>
              <a:off x="8347609" y="3887127"/>
              <a:ext cx="2600804" cy="542698"/>
            </a:xfrm>
            <a:prstGeom prst="chevron">
              <a:avLst/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r>
                <a:rPr lang="zh-CN" altLang="en-US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姓名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26" name="Picture 2" descr="F:\PPT加油\3. 免版权\businessman-1284460_960_720.jpg"/>
            <p:cNvPicPr>
              <a:picLocks noChangeAspect="1" noChangeArrowheads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03180" y="1677581"/>
              <a:ext cx="1689658" cy="1689658"/>
            </a:xfrm>
            <a:prstGeom prst="ellipse">
              <a:avLst/>
            </a:prstGeom>
            <a:noFill/>
            <a:ln w="76200">
              <a:solidFill>
                <a:srgbClr val="005CA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组合 21"/>
          <p:cNvGrpSpPr/>
          <p:nvPr/>
        </p:nvGrpSpPr>
        <p:grpSpPr>
          <a:xfrm>
            <a:off x="1574701" y="4965054"/>
            <a:ext cx="1938573" cy="1114548"/>
            <a:chOff x="1574701" y="4965054"/>
            <a:chExt cx="1938573" cy="1114548"/>
          </a:xfrm>
        </p:grpSpPr>
        <p:sp>
          <p:nvSpPr>
            <p:cNvPr id="18" name="矩形 17"/>
            <p:cNvSpPr/>
            <p:nvPr/>
          </p:nvSpPr>
          <p:spPr>
            <a:xfrm>
              <a:off x="1699159" y="4965054"/>
              <a:ext cx="1689658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职务介绍</a:t>
              </a:r>
              <a:endParaRPr lang="zh-CN" altLang="en-US" sz="15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574701" y="5433275"/>
              <a:ext cx="1938573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942709" y="4957212"/>
            <a:ext cx="1938573" cy="1122389"/>
            <a:chOff x="3942709" y="4957212"/>
            <a:chExt cx="1938573" cy="1122389"/>
          </a:xfrm>
        </p:grpSpPr>
        <p:sp>
          <p:nvSpPr>
            <p:cNvPr id="21" name="矩形 20"/>
            <p:cNvSpPr/>
            <p:nvPr/>
          </p:nvSpPr>
          <p:spPr>
            <a:xfrm>
              <a:off x="4067168" y="4957212"/>
              <a:ext cx="1689658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职务介绍</a:t>
              </a:r>
              <a:endParaRPr lang="zh-CN" altLang="en-US" sz="15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942709" y="5433274"/>
              <a:ext cx="1938573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284790" y="4961775"/>
            <a:ext cx="2036892" cy="1117826"/>
            <a:chOff x="6284790" y="4961775"/>
            <a:chExt cx="2036892" cy="1117826"/>
          </a:xfrm>
        </p:grpSpPr>
        <p:sp>
          <p:nvSpPr>
            <p:cNvPr id="24" name="矩形 23"/>
            <p:cNvSpPr/>
            <p:nvPr/>
          </p:nvSpPr>
          <p:spPr>
            <a:xfrm>
              <a:off x="6458407" y="4961775"/>
              <a:ext cx="1689658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职务介绍</a:t>
              </a:r>
              <a:endParaRPr lang="zh-CN" altLang="en-US" sz="15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284790" y="5433274"/>
              <a:ext cx="2036892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629563" y="4965054"/>
            <a:ext cx="2036892" cy="1114546"/>
            <a:chOff x="8629563" y="4965054"/>
            <a:chExt cx="2036892" cy="1114546"/>
          </a:xfrm>
        </p:grpSpPr>
        <p:sp>
          <p:nvSpPr>
            <p:cNvPr id="27" name="矩形 26"/>
            <p:cNvSpPr/>
            <p:nvPr/>
          </p:nvSpPr>
          <p:spPr>
            <a:xfrm>
              <a:off x="8803180" y="4965054"/>
              <a:ext cx="1689658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职务介绍</a:t>
              </a:r>
              <a:endParaRPr lang="zh-CN" altLang="en-US" sz="15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629563" y="5433273"/>
              <a:ext cx="2036892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文章。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3" name="直接连接符 32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36" name="圆角矩形 35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六、文献综述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7589129" y="1519004"/>
            <a:ext cx="3514299" cy="3565522"/>
            <a:chOff x="1295511" y="1384930"/>
            <a:chExt cx="4015043" cy="4073566"/>
          </a:xfrm>
        </p:grpSpPr>
        <p:sp>
          <p:nvSpPr>
            <p:cNvPr id="5" name="椭圆 4"/>
            <p:cNvSpPr/>
            <p:nvPr/>
          </p:nvSpPr>
          <p:spPr>
            <a:xfrm>
              <a:off x="2970313" y="264614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3440438" y="302732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3372764" y="314906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2560697" y="298435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2259614" y="308463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2653075" y="336568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2720748" y="359340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2468319" y="347954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2426571" y="368256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1976353" y="379670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1773336" y="394576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1841008" y="366108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2044025" y="343658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1477941" y="365813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1664130" y="386627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1980868" y="402796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1628047" y="350102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1299630" y="329801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1367302" y="289198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1646212" y="323210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1456457" y="298526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2044025" y="298526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2307671" y="288306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1841007" y="287049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1440872" y="266911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1926122" y="241827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1965677" y="191505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2147983" y="207975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2291207" y="167387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2434430" y="158198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2635460" y="172520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2439135" y="195801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2635460" y="223267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2791392" y="142789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3080592" y="165239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3304023" y="167257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3390462" y="189229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3364357" y="138493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>
              <a:off x="3458047" y="169536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234169" y="201530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3246912" y="230763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2970313" y="226466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2684998" y="268494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2320814" y="266081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3169748" y="312758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371905" y="332309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3592314" y="289602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3364356" y="270643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3981815" y="266911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3914142" y="237248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3762135" y="167257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3912407" y="179319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4612348" y="207975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4523193" y="188846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4480227" y="248594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4437036" y="282430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4477093" y="291215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5086054" y="301869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5267588" y="319629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5199916" y="365953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5156949" y="381665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4477093" y="357192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4922569" y="418582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4996899" y="404885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5199916" y="396832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5135466" y="436491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4658537" y="4377442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964440" y="461645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4523407" y="508272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4320175" y="480828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4226860" y="436491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4520059" y="415070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4182950" y="411398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4117159" y="451611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3738565" y="4702304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3621597" y="459335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3345302" y="436201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3526467" y="503800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2943458" y="541553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2405087" y="521431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2699264" y="511332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2383603" y="472366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2631021" y="476492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2269724" y="447314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2673988" y="424542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/>
            <p:nvPr/>
          </p:nvSpPr>
          <p:spPr>
            <a:xfrm>
              <a:off x="1707097" y="4266908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/>
          </p:nvSpPr>
          <p:spPr>
            <a:xfrm>
              <a:off x="2086359" y="449463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/>
            <p:nvPr/>
          </p:nvSpPr>
          <p:spPr>
            <a:xfrm>
              <a:off x="1987159" y="493359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/>
            <p:nvPr/>
          </p:nvSpPr>
          <p:spPr>
            <a:xfrm>
              <a:off x="2698762" y="459497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/>
            <p:nvPr/>
          </p:nvSpPr>
          <p:spPr>
            <a:xfrm>
              <a:off x="3167854" y="457929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/>
            <p:nvPr/>
          </p:nvSpPr>
          <p:spPr>
            <a:xfrm>
              <a:off x="2923539" y="438077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/>
            <p:nvPr/>
          </p:nvSpPr>
          <p:spPr>
            <a:xfrm>
              <a:off x="2652504" y="386347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3383994" y="379516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3686856" y="4319045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3740151" y="372311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4117159" y="3515183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/>
            <p:nvPr/>
          </p:nvSpPr>
          <p:spPr>
            <a:xfrm>
              <a:off x="4483050" y="3107660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/>
            <p:nvPr/>
          </p:nvSpPr>
          <p:spPr>
            <a:xfrm>
              <a:off x="4898116" y="3232101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/>
            <p:nvPr/>
          </p:nvSpPr>
          <p:spPr>
            <a:xfrm>
              <a:off x="4701504" y="2901857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/>
            <p:nvPr/>
          </p:nvSpPr>
          <p:spPr>
            <a:xfrm>
              <a:off x="3828018" y="2789612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/>
            <p:nvPr/>
          </p:nvSpPr>
          <p:spPr>
            <a:xfrm>
              <a:off x="3849501" y="3867691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/>
            <p:nvPr/>
          </p:nvSpPr>
          <p:spPr>
            <a:xfrm>
              <a:off x="2748330" y="4724668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/>
            <p:nvPr/>
          </p:nvSpPr>
          <p:spPr>
            <a:xfrm>
              <a:off x="2248049" y="3710711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1319473" y="3084423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1816302" y="3107564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/>
            <p:nvPr/>
          </p:nvSpPr>
          <p:spPr>
            <a:xfrm>
              <a:off x="1456361" y="4136756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/>
            <p:nvPr/>
          </p:nvSpPr>
          <p:spPr>
            <a:xfrm>
              <a:off x="2391652" y="3950075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3255652" y="4070926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3126685" y="4933596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2194973" y="5033758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4679924" y="4722162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/>
            <p:nvPr/>
          </p:nvSpPr>
          <p:spPr>
            <a:xfrm>
              <a:off x="4919598" y="3721055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4008635" y="3048807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3805102" y="3258451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3527672" y="3098450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/>
          </p:nvSpPr>
          <p:spPr>
            <a:xfrm>
              <a:off x="4298596" y="2880278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/>
            <p:nvPr/>
          </p:nvSpPr>
          <p:spPr>
            <a:xfrm>
              <a:off x="5124549" y="2641885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/>
            <p:nvPr/>
          </p:nvSpPr>
          <p:spPr>
            <a:xfrm>
              <a:off x="4051697" y="1624952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764925" y="1853109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105106" y="1470862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600017" y="1419775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2684902" y="2393967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2446739" y="2579782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矩形 127"/>
            <p:cNvSpPr/>
            <p:nvPr/>
          </p:nvSpPr>
          <p:spPr>
            <a:xfrm>
              <a:off x="2190950" y="3910753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矩形 128"/>
            <p:cNvSpPr/>
            <p:nvPr/>
          </p:nvSpPr>
          <p:spPr>
            <a:xfrm>
              <a:off x="2387629" y="4420408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520907" y="4449605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矩形 130"/>
            <p:cNvSpPr/>
            <p:nvPr/>
          </p:nvSpPr>
          <p:spPr>
            <a:xfrm>
              <a:off x="1295511" y="3766083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矩形 131"/>
            <p:cNvSpPr/>
            <p:nvPr/>
          </p:nvSpPr>
          <p:spPr>
            <a:xfrm>
              <a:off x="2444776" y="3170146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2129325" y="2509665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矩形 133"/>
            <p:cNvSpPr/>
            <p:nvPr/>
          </p:nvSpPr>
          <p:spPr>
            <a:xfrm>
              <a:off x="2171430" y="2268966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矩形 134"/>
            <p:cNvSpPr/>
            <p:nvPr/>
          </p:nvSpPr>
          <p:spPr>
            <a:xfrm>
              <a:off x="2771026" y="2075639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矩形 135"/>
            <p:cNvSpPr/>
            <p:nvPr/>
          </p:nvSpPr>
          <p:spPr>
            <a:xfrm>
              <a:off x="3436318" y="2368366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矩形 136"/>
            <p:cNvSpPr/>
            <p:nvPr/>
          </p:nvSpPr>
          <p:spPr>
            <a:xfrm>
              <a:off x="3483404" y="2581608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3892563" y="2147585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矩形 138"/>
            <p:cNvSpPr/>
            <p:nvPr/>
          </p:nvSpPr>
          <p:spPr>
            <a:xfrm>
              <a:off x="3970325" y="1955418"/>
              <a:ext cx="81373" cy="81372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矩形 139"/>
            <p:cNvSpPr/>
            <p:nvPr/>
          </p:nvSpPr>
          <p:spPr>
            <a:xfrm>
              <a:off x="4430007" y="2171128"/>
              <a:ext cx="47085" cy="47085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矩形 140"/>
            <p:cNvSpPr/>
            <p:nvPr/>
          </p:nvSpPr>
          <p:spPr>
            <a:xfrm>
              <a:off x="4382922" y="2372484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矩形 141"/>
            <p:cNvSpPr/>
            <p:nvPr/>
          </p:nvSpPr>
          <p:spPr>
            <a:xfrm>
              <a:off x="5003133" y="3107660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矩形 142"/>
            <p:cNvSpPr/>
            <p:nvPr/>
          </p:nvSpPr>
          <p:spPr>
            <a:xfrm>
              <a:off x="4876671" y="3492234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矩形 143"/>
            <p:cNvSpPr/>
            <p:nvPr/>
          </p:nvSpPr>
          <p:spPr>
            <a:xfrm>
              <a:off x="4718720" y="3337909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矩形 144"/>
            <p:cNvSpPr/>
            <p:nvPr/>
          </p:nvSpPr>
          <p:spPr>
            <a:xfrm>
              <a:off x="4204433" y="3229169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矩形 145"/>
            <p:cNvSpPr/>
            <p:nvPr/>
          </p:nvSpPr>
          <p:spPr>
            <a:xfrm>
              <a:off x="3641613" y="3446335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矩形 146"/>
            <p:cNvSpPr/>
            <p:nvPr/>
          </p:nvSpPr>
          <p:spPr>
            <a:xfrm>
              <a:off x="4052964" y="3970764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矩形 147"/>
            <p:cNvSpPr/>
            <p:nvPr/>
          </p:nvSpPr>
          <p:spPr>
            <a:xfrm>
              <a:off x="3802265" y="4188709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矩形 148"/>
            <p:cNvSpPr/>
            <p:nvPr/>
          </p:nvSpPr>
          <p:spPr>
            <a:xfrm>
              <a:off x="4020323" y="5079791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矩形 149"/>
            <p:cNvSpPr/>
            <p:nvPr/>
          </p:nvSpPr>
          <p:spPr>
            <a:xfrm>
              <a:off x="2834454" y="4904516"/>
              <a:ext cx="45898" cy="45898"/>
            </a:xfrm>
            <a:prstGeom prst="rect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3023576" y="5107553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矩形 151"/>
            <p:cNvSpPr/>
            <p:nvPr/>
          </p:nvSpPr>
          <p:spPr>
            <a:xfrm>
              <a:off x="3691717" y="4036199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矩形 152"/>
            <p:cNvSpPr/>
            <p:nvPr/>
          </p:nvSpPr>
          <p:spPr>
            <a:xfrm>
              <a:off x="2585123" y="4064133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1300970" y="3966854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矩形 154"/>
            <p:cNvSpPr/>
            <p:nvPr/>
          </p:nvSpPr>
          <p:spPr>
            <a:xfrm>
              <a:off x="2772213" y="3032167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矩形 155"/>
            <p:cNvSpPr/>
            <p:nvPr/>
          </p:nvSpPr>
          <p:spPr>
            <a:xfrm>
              <a:off x="1484061" y="3345355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矩形 156"/>
            <p:cNvSpPr/>
            <p:nvPr/>
          </p:nvSpPr>
          <p:spPr>
            <a:xfrm>
              <a:off x="2940526" y="2525824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矩形 157"/>
            <p:cNvSpPr/>
            <p:nvPr/>
          </p:nvSpPr>
          <p:spPr>
            <a:xfrm>
              <a:off x="3846665" y="2548773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矩形 158"/>
            <p:cNvSpPr/>
            <p:nvPr/>
          </p:nvSpPr>
          <p:spPr>
            <a:xfrm>
              <a:off x="5101600" y="2809724"/>
              <a:ext cx="45898" cy="45898"/>
            </a:xfrm>
            <a:prstGeom prst="rect">
              <a:avLst/>
            </a:prstGeom>
            <a:solidFill>
              <a:srgbClr val="005CA7"/>
            </a:solidFill>
            <a:ln w="127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60" name="直接连接符 159"/>
            <p:cNvCxnSpPr>
              <a:stCxn id="73" idx="7"/>
              <a:endCxn id="115" idx="4"/>
            </p:cNvCxnSpPr>
            <p:nvPr/>
          </p:nvCxnSpPr>
          <p:spPr>
            <a:xfrm flipV="1">
              <a:off x="4560081" y="4808286"/>
              <a:ext cx="162905" cy="280730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>
              <a:endCxn id="74" idx="1"/>
            </p:cNvCxnSpPr>
            <p:nvPr/>
          </p:nvCxnSpPr>
          <p:spPr>
            <a:xfrm>
              <a:off x="4248342" y="4407877"/>
              <a:ext cx="78125" cy="40670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>
              <a:stCxn id="75" idx="5"/>
              <a:endCxn id="115" idx="1"/>
            </p:cNvCxnSpPr>
            <p:nvPr/>
          </p:nvCxnSpPr>
          <p:spPr>
            <a:xfrm>
              <a:off x="4263534" y="4401584"/>
              <a:ext cx="429003" cy="33319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>
              <a:stCxn id="75" idx="7"/>
              <a:endCxn id="76" idx="2"/>
            </p:cNvCxnSpPr>
            <p:nvPr/>
          </p:nvCxnSpPr>
          <p:spPr>
            <a:xfrm flipV="1">
              <a:off x="4263534" y="4172186"/>
              <a:ext cx="256525" cy="19901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>
              <a:stCxn id="71" idx="6"/>
              <a:endCxn id="70" idx="6"/>
            </p:cNvCxnSpPr>
            <p:nvPr/>
          </p:nvCxnSpPr>
          <p:spPr>
            <a:xfrm flipV="1">
              <a:off x="4701504" y="4386394"/>
              <a:ext cx="476928" cy="1253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>
              <a:stCxn id="69" idx="4"/>
              <a:endCxn id="70" idx="7"/>
            </p:cNvCxnSpPr>
            <p:nvPr/>
          </p:nvCxnSpPr>
          <p:spPr>
            <a:xfrm flipH="1">
              <a:off x="5172140" y="4011287"/>
              <a:ext cx="49259" cy="35991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连接符 165"/>
            <p:cNvCxnSpPr>
              <a:stCxn id="116" idx="4"/>
              <a:endCxn id="67" idx="0"/>
            </p:cNvCxnSpPr>
            <p:nvPr/>
          </p:nvCxnSpPr>
          <p:spPr>
            <a:xfrm flipH="1">
              <a:off x="4944053" y="3807179"/>
              <a:ext cx="18608" cy="37864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连接符 166"/>
            <p:cNvCxnSpPr>
              <a:endCxn id="116" idx="2"/>
            </p:cNvCxnSpPr>
            <p:nvPr/>
          </p:nvCxnSpPr>
          <p:spPr>
            <a:xfrm>
              <a:off x="4520059" y="3593409"/>
              <a:ext cx="399540" cy="170709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/>
            <p:cNvCxnSpPr>
              <a:stCxn id="116" idx="6"/>
              <a:endCxn id="64" idx="2"/>
            </p:cNvCxnSpPr>
            <p:nvPr/>
          </p:nvCxnSpPr>
          <p:spPr>
            <a:xfrm flipV="1">
              <a:off x="5005722" y="3681021"/>
              <a:ext cx="194193" cy="8309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/>
            <p:cNvCxnSpPr>
              <a:stCxn id="116" idx="7"/>
              <a:endCxn id="63" idx="3"/>
            </p:cNvCxnSpPr>
            <p:nvPr/>
          </p:nvCxnSpPr>
          <p:spPr>
            <a:xfrm flipV="1">
              <a:off x="4993110" y="3232964"/>
              <a:ext cx="280770" cy="50070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/>
            <p:cNvCxnSpPr>
              <a:stCxn id="103" idx="4"/>
            </p:cNvCxnSpPr>
            <p:nvPr/>
          </p:nvCxnSpPr>
          <p:spPr>
            <a:xfrm>
              <a:off x="4722987" y="2944823"/>
              <a:ext cx="175129" cy="28434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连接符 170"/>
            <p:cNvCxnSpPr>
              <a:stCxn id="103" idx="7"/>
              <a:endCxn id="121" idx="3"/>
            </p:cNvCxnSpPr>
            <p:nvPr/>
          </p:nvCxnSpPr>
          <p:spPr>
            <a:xfrm flipV="1">
              <a:off x="4738178" y="2715396"/>
              <a:ext cx="398984" cy="192752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71"/>
            <p:cNvCxnSpPr>
              <a:stCxn id="122" idx="4"/>
            </p:cNvCxnSpPr>
            <p:nvPr/>
          </p:nvCxnSpPr>
          <p:spPr>
            <a:xfrm>
              <a:off x="4094759" y="1711076"/>
              <a:ext cx="175067" cy="99270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椭圆 172"/>
            <p:cNvSpPr/>
            <p:nvPr/>
          </p:nvSpPr>
          <p:spPr>
            <a:xfrm>
              <a:off x="4255630" y="2682296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74" name="直接连接符 173"/>
            <p:cNvCxnSpPr>
              <a:stCxn id="173" idx="7"/>
              <a:endCxn id="59" idx="3"/>
            </p:cNvCxnSpPr>
            <p:nvPr/>
          </p:nvCxnSpPr>
          <p:spPr>
            <a:xfrm flipV="1">
              <a:off x="4292304" y="2522621"/>
              <a:ext cx="194215" cy="16596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/>
            <p:cNvCxnSpPr>
              <a:stCxn id="122" idx="5"/>
              <a:endCxn id="57" idx="1"/>
            </p:cNvCxnSpPr>
            <p:nvPr/>
          </p:nvCxnSpPr>
          <p:spPr>
            <a:xfrm>
              <a:off x="4125209" y="1698463"/>
              <a:ext cx="493431" cy="38758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/>
            <p:cNvCxnSpPr>
              <a:stCxn id="123" idx="4"/>
              <a:endCxn id="51" idx="7"/>
            </p:cNvCxnSpPr>
            <p:nvPr/>
          </p:nvCxnSpPr>
          <p:spPr>
            <a:xfrm flipH="1">
              <a:off x="3628988" y="1939233"/>
              <a:ext cx="178999" cy="96308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/>
            <p:cNvCxnSpPr>
              <a:stCxn id="52" idx="5"/>
              <a:endCxn id="51" idx="2"/>
            </p:cNvCxnSpPr>
            <p:nvPr/>
          </p:nvCxnSpPr>
          <p:spPr>
            <a:xfrm>
              <a:off x="3401030" y="2743104"/>
              <a:ext cx="191284" cy="17440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stCxn id="45" idx="7"/>
            </p:cNvCxnSpPr>
            <p:nvPr/>
          </p:nvCxnSpPr>
          <p:spPr>
            <a:xfrm flipV="1">
              <a:off x="3283586" y="1909944"/>
              <a:ext cx="497945" cy="40398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stCxn id="41" idx="6"/>
              <a:endCxn id="123" idx="1"/>
            </p:cNvCxnSpPr>
            <p:nvPr/>
          </p:nvCxnSpPr>
          <p:spPr>
            <a:xfrm flipV="1">
              <a:off x="3433429" y="1865722"/>
              <a:ext cx="344109" cy="48059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>
              <a:stCxn id="43" idx="7"/>
              <a:endCxn id="125" idx="3"/>
            </p:cNvCxnSpPr>
            <p:nvPr/>
          </p:nvCxnSpPr>
          <p:spPr>
            <a:xfrm flipV="1">
              <a:off x="3494722" y="1493286"/>
              <a:ext cx="117909" cy="20836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/>
            <p:cNvCxnSpPr>
              <a:stCxn id="42" idx="6"/>
              <a:endCxn id="125" idx="1"/>
            </p:cNvCxnSpPr>
            <p:nvPr/>
          </p:nvCxnSpPr>
          <p:spPr>
            <a:xfrm>
              <a:off x="3407323" y="1406414"/>
              <a:ext cx="205307" cy="2597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/>
            <p:cNvCxnSpPr>
              <a:stCxn id="38" idx="3"/>
              <a:endCxn id="35" idx="7"/>
            </p:cNvCxnSpPr>
            <p:nvPr/>
          </p:nvCxnSpPr>
          <p:spPr>
            <a:xfrm flipH="1">
              <a:off x="2672134" y="1464570"/>
              <a:ext cx="125549" cy="26693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>
              <a:stCxn id="34" idx="5"/>
              <a:endCxn id="35" idx="1"/>
            </p:cNvCxnSpPr>
            <p:nvPr/>
          </p:nvCxnSpPr>
          <p:spPr>
            <a:xfrm>
              <a:off x="2471104" y="1618660"/>
              <a:ext cx="170648" cy="11284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>
              <a:endCxn id="39" idx="3"/>
            </p:cNvCxnSpPr>
            <p:nvPr/>
          </p:nvCxnSpPr>
          <p:spPr>
            <a:xfrm flipV="1">
              <a:off x="2678426" y="1689070"/>
              <a:ext cx="408457" cy="4925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>
              <a:stCxn id="31" idx="6"/>
              <a:endCxn id="35" idx="2"/>
            </p:cNvCxnSpPr>
            <p:nvPr/>
          </p:nvCxnSpPr>
          <p:spPr>
            <a:xfrm flipV="1">
              <a:off x="2008643" y="1746693"/>
              <a:ext cx="626817" cy="189842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>
              <a:stCxn id="31" idx="7"/>
              <a:endCxn id="33" idx="2"/>
            </p:cNvCxnSpPr>
            <p:nvPr/>
          </p:nvCxnSpPr>
          <p:spPr>
            <a:xfrm flipV="1">
              <a:off x="2002351" y="1695363"/>
              <a:ext cx="288856" cy="22598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>
              <a:stCxn id="35" idx="4"/>
              <a:endCxn id="36" idx="7"/>
            </p:cNvCxnSpPr>
            <p:nvPr/>
          </p:nvCxnSpPr>
          <p:spPr>
            <a:xfrm flipH="1">
              <a:off x="2475810" y="1768176"/>
              <a:ext cx="181134" cy="19613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>
              <a:endCxn id="37" idx="0"/>
            </p:cNvCxnSpPr>
            <p:nvPr/>
          </p:nvCxnSpPr>
          <p:spPr>
            <a:xfrm>
              <a:off x="2656944" y="1768176"/>
              <a:ext cx="0" cy="464503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>
              <a:stCxn id="44" idx="4"/>
              <a:endCxn id="45" idx="0"/>
            </p:cNvCxnSpPr>
            <p:nvPr/>
          </p:nvCxnSpPr>
          <p:spPr>
            <a:xfrm>
              <a:off x="3255653" y="2058274"/>
              <a:ext cx="12743" cy="24936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椭圆 189"/>
            <p:cNvSpPr/>
            <p:nvPr/>
          </p:nvSpPr>
          <p:spPr>
            <a:xfrm>
              <a:off x="2328031" y="2437029"/>
              <a:ext cx="42966" cy="42966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91" name="直接连接符 190"/>
            <p:cNvCxnSpPr>
              <a:stCxn id="190" idx="7"/>
              <a:endCxn id="37" idx="3"/>
            </p:cNvCxnSpPr>
            <p:nvPr/>
          </p:nvCxnSpPr>
          <p:spPr>
            <a:xfrm flipV="1">
              <a:off x="2364705" y="2269353"/>
              <a:ext cx="277047" cy="17396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/>
            <p:cNvCxnSpPr>
              <a:endCxn id="45" idx="2"/>
            </p:cNvCxnSpPr>
            <p:nvPr/>
          </p:nvCxnSpPr>
          <p:spPr>
            <a:xfrm>
              <a:off x="3013279" y="2286152"/>
              <a:ext cx="233632" cy="42967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>
              <a:stCxn id="45" idx="4"/>
              <a:endCxn id="49" idx="0"/>
            </p:cNvCxnSpPr>
            <p:nvPr/>
          </p:nvCxnSpPr>
          <p:spPr>
            <a:xfrm flipH="1">
              <a:off x="3191231" y="2350602"/>
              <a:ext cx="77164" cy="776979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/>
            <p:cNvCxnSpPr>
              <a:stCxn id="47" idx="5"/>
              <a:endCxn id="49" idx="1"/>
            </p:cNvCxnSpPr>
            <p:nvPr/>
          </p:nvCxnSpPr>
          <p:spPr>
            <a:xfrm>
              <a:off x="2721672" y="2721622"/>
              <a:ext cx="454367" cy="41225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>
              <a:stCxn id="28" idx="4"/>
              <a:endCxn id="109" idx="0"/>
            </p:cNvCxnSpPr>
            <p:nvPr/>
          </p:nvCxnSpPr>
          <p:spPr>
            <a:xfrm flipH="1">
              <a:off x="1859364" y="2913462"/>
              <a:ext cx="3127" cy="194102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/>
            <p:cNvCxnSpPr>
              <a:stCxn id="29" idx="5"/>
              <a:endCxn id="109" idx="1"/>
            </p:cNvCxnSpPr>
            <p:nvPr/>
          </p:nvCxnSpPr>
          <p:spPr>
            <a:xfrm>
              <a:off x="1477546" y="2705784"/>
              <a:ext cx="351369" cy="414393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/>
            <p:cNvCxnSpPr>
              <a:stCxn id="25" idx="5"/>
              <a:endCxn id="24" idx="2"/>
            </p:cNvCxnSpPr>
            <p:nvPr/>
          </p:nvCxnSpPr>
          <p:spPr>
            <a:xfrm>
              <a:off x="1493132" y="3021941"/>
              <a:ext cx="153080" cy="23164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接连接符 197"/>
            <p:cNvCxnSpPr>
              <a:stCxn id="24" idx="6"/>
              <a:endCxn id="109" idx="2"/>
            </p:cNvCxnSpPr>
            <p:nvPr/>
          </p:nvCxnSpPr>
          <p:spPr>
            <a:xfrm flipV="1">
              <a:off x="1689178" y="3150626"/>
              <a:ext cx="127124" cy="10295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连接符 198"/>
            <p:cNvCxnSpPr>
              <a:stCxn id="21" idx="7"/>
              <a:endCxn id="109" idx="3"/>
            </p:cNvCxnSpPr>
            <p:nvPr/>
          </p:nvCxnSpPr>
          <p:spPr>
            <a:xfrm flipV="1">
              <a:off x="1664721" y="3181076"/>
              <a:ext cx="164194" cy="32624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/>
            <p:cNvCxnSpPr>
              <a:stCxn id="109" idx="4"/>
              <a:endCxn id="14" idx="0"/>
            </p:cNvCxnSpPr>
            <p:nvPr/>
          </p:nvCxnSpPr>
          <p:spPr>
            <a:xfrm>
              <a:off x="1859364" y="3193688"/>
              <a:ext cx="138472" cy="60301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/>
            <p:cNvCxnSpPr>
              <a:endCxn id="27" idx="2"/>
            </p:cNvCxnSpPr>
            <p:nvPr/>
          </p:nvCxnSpPr>
          <p:spPr>
            <a:xfrm>
              <a:off x="1883974" y="2891980"/>
              <a:ext cx="423697" cy="1256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/>
            <p:cNvCxnSpPr>
              <a:stCxn id="30" idx="5"/>
              <a:endCxn id="27" idx="1"/>
            </p:cNvCxnSpPr>
            <p:nvPr/>
          </p:nvCxnSpPr>
          <p:spPr>
            <a:xfrm>
              <a:off x="1962796" y="2454948"/>
              <a:ext cx="351167" cy="43440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/>
            <p:cNvCxnSpPr>
              <a:stCxn id="31" idx="4"/>
            </p:cNvCxnSpPr>
            <p:nvPr/>
          </p:nvCxnSpPr>
          <p:spPr>
            <a:xfrm flipH="1">
              <a:off x="1947605" y="1958017"/>
              <a:ext cx="39556" cy="457433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>
              <a:stCxn id="31" idx="5"/>
              <a:endCxn id="32" idx="1"/>
            </p:cNvCxnSpPr>
            <p:nvPr/>
          </p:nvCxnSpPr>
          <p:spPr>
            <a:xfrm>
              <a:off x="2002351" y="1951726"/>
              <a:ext cx="151924" cy="13432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/>
            <p:cNvCxnSpPr>
              <a:stCxn id="109" idx="5"/>
              <a:endCxn id="10" idx="2"/>
            </p:cNvCxnSpPr>
            <p:nvPr/>
          </p:nvCxnSpPr>
          <p:spPr>
            <a:xfrm>
              <a:off x="1889813" y="3181076"/>
              <a:ext cx="763262" cy="20609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/>
            <p:cNvCxnSpPr>
              <a:stCxn id="109" idx="5"/>
              <a:endCxn id="17" idx="0"/>
            </p:cNvCxnSpPr>
            <p:nvPr/>
          </p:nvCxnSpPr>
          <p:spPr>
            <a:xfrm>
              <a:off x="1889813" y="3181076"/>
              <a:ext cx="175695" cy="255505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/>
            <p:cNvCxnSpPr>
              <a:stCxn id="22" idx="4"/>
              <a:endCxn id="110" idx="1"/>
            </p:cNvCxnSpPr>
            <p:nvPr/>
          </p:nvCxnSpPr>
          <p:spPr>
            <a:xfrm>
              <a:off x="1321114" y="3340980"/>
              <a:ext cx="147861" cy="808390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/>
            <p:cNvCxnSpPr>
              <a:stCxn id="18" idx="4"/>
              <a:endCxn id="110" idx="0"/>
            </p:cNvCxnSpPr>
            <p:nvPr/>
          </p:nvCxnSpPr>
          <p:spPr>
            <a:xfrm flipH="1">
              <a:off x="1499423" y="3701104"/>
              <a:ext cx="1" cy="435652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/>
            <p:cNvCxnSpPr>
              <a:stCxn id="19" idx="3"/>
              <a:endCxn id="110" idx="7"/>
            </p:cNvCxnSpPr>
            <p:nvPr/>
          </p:nvCxnSpPr>
          <p:spPr>
            <a:xfrm flipH="1">
              <a:off x="1529873" y="3902946"/>
              <a:ext cx="140549" cy="24642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/>
            <p:cNvCxnSpPr>
              <a:stCxn id="110" idx="6"/>
              <a:endCxn id="20" idx="3"/>
            </p:cNvCxnSpPr>
            <p:nvPr/>
          </p:nvCxnSpPr>
          <p:spPr>
            <a:xfrm flipV="1">
              <a:off x="1542485" y="4064634"/>
              <a:ext cx="444674" cy="11518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/>
            <p:cNvCxnSpPr>
              <a:stCxn id="110" idx="5"/>
              <a:endCxn id="90" idx="2"/>
            </p:cNvCxnSpPr>
            <p:nvPr/>
          </p:nvCxnSpPr>
          <p:spPr>
            <a:xfrm>
              <a:off x="1529873" y="4210268"/>
              <a:ext cx="177224" cy="7812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/>
            <p:cNvCxnSpPr>
              <a:stCxn id="91" idx="4"/>
              <a:endCxn id="114" idx="0"/>
            </p:cNvCxnSpPr>
            <p:nvPr/>
          </p:nvCxnSpPr>
          <p:spPr>
            <a:xfrm>
              <a:off x="2107842" y="4537597"/>
              <a:ext cx="130193" cy="49616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/>
            <p:cNvCxnSpPr>
              <a:stCxn id="88" idx="5"/>
              <a:endCxn id="86" idx="0"/>
            </p:cNvCxnSpPr>
            <p:nvPr/>
          </p:nvCxnSpPr>
          <p:spPr>
            <a:xfrm>
              <a:off x="2306398" y="4509822"/>
              <a:ext cx="98689" cy="21383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/>
            <p:cNvCxnSpPr>
              <a:stCxn id="86" idx="7"/>
              <a:endCxn id="89" idx="3"/>
            </p:cNvCxnSpPr>
            <p:nvPr/>
          </p:nvCxnSpPr>
          <p:spPr>
            <a:xfrm flipV="1">
              <a:off x="2420278" y="4282099"/>
              <a:ext cx="260002" cy="447853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>
              <a:stCxn id="86" idx="6"/>
              <a:endCxn id="87" idx="2"/>
            </p:cNvCxnSpPr>
            <p:nvPr/>
          </p:nvCxnSpPr>
          <p:spPr>
            <a:xfrm>
              <a:off x="2426570" y="4745144"/>
              <a:ext cx="204452" cy="41260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/>
            <p:cNvCxnSpPr>
              <a:endCxn id="84" idx="0"/>
            </p:cNvCxnSpPr>
            <p:nvPr/>
          </p:nvCxnSpPr>
          <p:spPr>
            <a:xfrm>
              <a:off x="2411171" y="4767730"/>
              <a:ext cx="15399" cy="446589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连接符 216"/>
            <p:cNvCxnSpPr>
              <a:stCxn id="86" idx="5"/>
              <a:endCxn id="85" idx="1"/>
            </p:cNvCxnSpPr>
            <p:nvPr/>
          </p:nvCxnSpPr>
          <p:spPr>
            <a:xfrm>
              <a:off x="2420278" y="4760335"/>
              <a:ext cx="285278" cy="359280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接连接符 217"/>
            <p:cNvCxnSpPr>
              <a:stCxn id="84" idx="6"/>
              <a:endCxn id="83" idx="2"/>
            </p:cNvCxnSpPr>
            <p:nvPr/>
          </p:nvCxnSpPr>
          <p:spPr>
            <a:xfrm>
              <a:off x="2448053" y="5235803"/>
              <a:ext cx="495405" cy="20121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接连接符 218"/>
            <p:cNvCxnSpPr>
              <a:stCxn id="93" idx="6"/>
              <a:endCxn id="94" idx="2"/>
            </p:cNvCxnSpPr>
            <p:nvPr/>
          </p:nvCxnSpPr>
          <p:spPr>
            <a:xfrm flipV="1">
              <a:off x="2741728" y="4600777"/>
              <a:ext cx="426125" cy="1567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接连接符 219"/>
            <p:cNvCxnSpPr>
              <a:stCxn id="81" idx="5"/>
              <a:endCxn id="80" idx="1"/>
            </p:cNvCxnSpPr>
            <p:nvPr/>
          </p:nvCxnSpPr>
          <p:spPr>
            <a:xfrm>
              <a:off x="3381976" y="4398686"/>
              <a:ext cx="245912" cy="200961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接连接符 220"/>
            <p:cNvCxnSpPr>
              <a:stCxn id="113" idx="7"/>
              <a:endCxn id="80" idx="3"/>
            </p:cNvCxnSpPr>
            <p:nvPr/>
          </p:nvCxnSpPr>
          <p:spPr>
            <a:xfrm flipV="1">
              <a:off x="3200197" y="4630030"/>
              <a:ext cx="427692" cy="316179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接连接符 221"/>
            <p:cNvCxnSpPr>
              <a:stCxn id="80" idx="4"/>
              <a:endCxn id="82" idx="0"/>
            </p:cNvCxnSpPr>
            <p:nvPr/>
          </p:nvCxnSpPr>
          <p:spPr>
            <a:xfrm flipH="1">
              <a:off x="3547950" y="4636321"/>
              <a:ext cx="95130" cy="40168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椭圆 222"/>
            <p:cNvSpPr/>
            <p:nvPr/>
          </p:nvSpPr>
          <p:spPr>
            <a:xfrm>
              <a:off x="2884189" y="3935296"/>
              <a:ext cx="86124" cy="86124"/>
            </a:xfrm>
            <a:prstGeom prst="ellipse">
              <a:avLst/>
            </a:prstGeom>
            <a:solidFill>
              <a:srgbClr val="005CA7"/>
            </a:solidFill>
            <a:ln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4" name="直接连接符 223"/>
            <p:cNvCxnSpPr>
              <a:stCxn id="96" idx="6"/>
              <a:endCxn id="223" idx="2"/>
            </p:cNvCxnSpPr>
            <p:nvPr/>
          </p:nvCxnSpPr>
          <p:spPr>
            <a:xfrm>
              <a:off x="2695470" y="3884954"/>
              <a:ext cx="188719" cy="9340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接连接符 224"/>
            <p:cNvCxnSpPr>
              <a:stCxn id="223" idx="4"/>
              <a:endCxn id="95" idx="0"/>
            </p:cNvCxnSpPr>
            <p:nvPr/>
          </p:nvCxnSpPr>
          <p:spPr>
            <a:xfrm>
              <a:off x="2927251" y="4021420"/>
              <a:ext cx="17771" cy="359350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接连接符 225"/>
            <p:cNvCxnSpPr>
              <a:stCxn id="223" idx="6"/>
              <a:endCxn id="97" idx="2"/>
            </p:cNvCxnSpPr>
            <p:nvPr/>
          </p:nvCxnSpPr>
          <p:spPr>
            <a:xfrm flipV="1">
              <a:off x="2970313" y="3816652"/>
              <a:ext cx="413681" cy="16170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接连接符 226"/>
            <p:cNvCxnSpPr>
              <a:stCxn id="12" idx="5"/>
              <a:endCxn id="223" idx="1"/>
            </p:cNvCxnSpPr>
            <p:nvPr/>
          </p:nvCxnSpPr>
          <p:spPr>
            <a:xfrm>
              <a:off x="2504993" y="3516221"/>
              <a:ext cx="391809" cy="431688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接连接符 227"/>
            <p:cNvCxnSpPr>
              <a:stCxn id="50" idx="6"/>
              <a:endCxn id="118" idx="2"/>
            </p:cNvCxnSpPr>
            <p:nvPr/>
          </p:nvCxnSpPr>
          <p:spPr>
            <a:xfrm flipV="1">
              <a:off x="3414872" y="3301513"/>
              <a:ext cx="390230" cy="43063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接连接符 228"/>
            <p:cNvCxnSpPr>
              <a:stCxn id="118" idx="4"/>
              <a:endCxn id="99" idx="7"/>
            </p:cNvCxnSpPr>
            <p:nvPr/>
          </p:nvCxnSpPr>
          <p:spPr>
            <a:xfrm flipH="1">
              <a:off x="3776825" y="3344575"/>
              <a:ext cx="71338" cy="384834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接连接符 229"/>
            <p:cNvCxnSpPr>
              <a:stCxn id="117" idx="4"/>
              <a:endCxn id="100" idx="0"/>
            </p:cNvCxnSpPr>
            <p:nvPr/>
          </p:nvCxnSpPr>
          <p:spPr>
            <a:xfrm>
              <a:off x="4051697" y="3134931"/>
              <a:ext cx="86945" cy="380252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接连接符 230"/>
            <p:cNvCxnSpPr>
              <a:stCxn id="117" idx="6"/>
              <a:endCxn id="101" idx="3"/>
            </p:cNvCxnSpPr>
            <p:nvPr/>
          </p:nvCxnSpPr>
          <p:spPr>
            <a:xfrm>
              <a:off x="4094759" y="3091869"/>
              <a:ext cx="394582" cy="52466"/>
            </a:xfrm>
            <a:prstGeom prst="line">
              <a:avLst/>
            </a:prstGeom>
            <a:ln>
              <a:solidFill>
                <a:srgbClr val="005CA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Freeform 34"/>
            <p:cNvSpPr>
              <a:spLocks noEditPoints="1"/>
            </p:cNvSpPr>
            <p:nvPr/>
          </p:nvSpPr>
          <p:spPr bwMode="auto">
            <a:xfrm>
              <a:off x="3867786" y="4631608"/>
              <a:ext cx="268544" cy="270037"/>
            </a:xfrm>
            <a:custGeom>
              <a:avLst/>
              <a:gdLst>
                <a:gd name="T0" fmla="*/ 180 w 199"/>
                <a:gd name="T1" fmla="*/ 80 h 199"/>
                <a:gd name="T2" fmla="*/ 118 w 199"/>
                <a:gd name="T3" fmla="*/ 19 h 199"/>
                <a:gd name="T4" fmla="*/ 137 w 199"/>
                <a:gd name="T5" fmla="*/ 0 h 199"/>
                <a:gd name="T6" fmla="*/ 199 w 199"/>
                <a:gd name="T7" fmla="*/ 62 h 199"/>
                <a:gd name="T8" fmla="*/ 180 w 199"/>
                <a:gd name="T9" fmla="*/ 80 h 199"/>
                <a:gd name="T10" fmla="*/ 162 w 199"/>
                <a:gd name="T11" fmla="*/ 98 h 199"/>
                <a:gd name="T12" fmla="*/ 160 w 199"/>
                <a:gd name="T13" fmla="*/ 99 h 199"/>
                <a:gd name="T14" fmla="*/ 149 w 199"/>
                <a:gd name="T15" fmla="*/ 99 h 199"/>
                <a:gd name="T16" fmla="*/ 137 w 199"/>
                <a:gd name="T17" fmla="*/ 99 h 199"/>
                <a:gd name="T18" fmla="*/ 124 w 199"/>
                <a:gd name="T19" fmla="*/ 149 h 199"/>
                <a:gd name="T20" fmla="*/ 25 w 199"/>
                <a:gd name="T21" fmla="*/ 199 h 199"/>
                <a:gd name="T22" fmla="*/ 13 w 199"/>
                <a:gd name="T23" fmla="*/ 199 h 199"/>
                <a:gd name="T24" fmla="*/ 52 w 199"/>
                <a:gd name="T25" fmla="*/ 159 h 199"/>
                <a:gd name="T26" fmla="*/ 62 w 199"/>
                <a:gd name="T27" fmla="*/ 161 h 199"/>
                <a:gd name="T28" fmla="*/ 87 w 199"/>
                <a:gd name="T29" fmla="*/ 137 h 199"/>
                <a:gd name="T30" fmla="*/ 62 w 199"/>
                <a:gd name="T31" fmla="*/ 112 h 199"/>
                <a:gd name="T32" fmla="*/ 37 w 199"/>
                <a:gd name="T33" fmla="*/ 137 h 199"/>
                <a:gd name="T34" fmla="*/ 40 w 199"/>
                <a:gd name="T35" fmla="*/ 147 h 199"/>
                <a:gd name="T36" fmla="*/ 0 w 199"/>
                <a:gd name="T37" fmla="*/ 186 h 199"/>
                <a:gd name="T38" fmla="*/ 0 w 199"/>
                <a:gd name="T39" fmla="*/ 174 h 199"/>
                <a:gd name="T40" fmla="*/ 50 w 199"/>
                <a:gd name="T41" fmla="*/ 75 h 199"/>
                <a:gd name="T42" fmla="*/ 100 w 199"/>
                <a:gd name="T43" fmla="*/ 62 h 199"/>
                <a:gd name="T44" fmla="*/ 100 w 199"/>
                <a:gd name="T45" fmla="*/ 50 h 199"/>
                <a:gd name="T46" fmla="*/ 100 w 199"/>
                <a:gd name="T47" fmla="*/ 38 h 199"/>
                <a:gd name="T48" fmla="*/ 100 w 199"/>
                <a:gd name="T49" fmla="*/ 37 h 199"/>
                <a:gd name="T50" fmla="*/ 106 w 199"/>
                <a:gd name="T51" fmla="*/ 31 h 199"/>
                <a:gd name="T52" fmla="*/ 167 w 199"/>
                <a:gd name="T53" fmla="*/ 93 h 199"/>
                <a:gd name="T54" fmla="*/ 162 w 199"/>
                <a:gd name="T55" fmla="*/ 9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9" h="199">
                  <a:moveTo>
                    <a:pt x="180" y="80"/>
                  </a:moveTo>
                  <a:cubicBezTo>
                    <a:pt x="118" y="19"/>
                    <a:pt x="118" y="19"/>
                    <a:pt x="118" y="19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99" y="62"/>
                    <a:pt x="199" y="62"/>
                    <a:pt x="199" y="62"/>
                  </a:cubicBezTo>
                  <a:lnTo>
                    <a:pt x="180" y="80"/>
                  </a:lnTo>
                  <a:close/>
                  <a:moveTo>
                    <a:pt x="162" y="98"/>
                  </a:moveTo>
                  <a:cubicBezTo>
                    <a:pt x="161" y="99"/>
                    <a:pt x="161" y="99"/>
                    <a:pt x="160" y="99"/>
                  </a:cubicBezTo>
                  <a:cubicBezTo>
                    <a:pt x="149" y="99"/>
                    <a:pt x="149" y="99"/>
                    <a:pt x="149" y="99"/>
                  </a:cubicBezTo>
                  <a:cubicBezTo>
                    <a:pt x="137" y="99"/>
                    <a:pt x="137" y="99"/>
                    <a:pt x="137" y="99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25" y="199"/>
                    <a:pt x="25" y="199"/>
                    <a:pt x="25" y="199"/>
                  </a:cubicBezTo>
                  <a:cubicBezTo>
                    <a:pt x="13" y="199"/>
                    <a:pt x="13" y="199"/>
                    <a:pt x="13" y="199"/>
                  </a:cubicBezTo>
                  <a:cubicBezTo>
                    <a:pt x="52" y="159"/>
                    <a:pt x="52" y="159"/>
                    <a:pt x="52" y="159"/>
                  </a:cubicBezTo>
                  <a:cubicBezTo>
                    <a:pt x="55" y="161"/>
                    <a:pt x="59" y="161"/>
                    <a:pt x="62" y="161"/>
                  </a:cubicBezTo>
                  <a:cubicBezTo>
                    <a:pt x="76" y="161"/>
                    <a:pt x="87" y="150"/>
                    <a:pt x="87" y="137"/>
                  </a:cubicBezTo>
                  <a:cubicBezTo>
                    <a:pt x="87" y="123"/>
                    <a:pt x="76" y="112"/>
                    <a:pt x="62" y="112"/>
                  </a:cubicBezTo>
                  <a:cubicBezTo>
                    <a:pt x="49" y="112"/>
                    <a:pt x="37" y="123"/>
                    <a:pt x="37" y="137"/>
                  </a:cubicBezTo>
                  <a:cubicBezTo>
                    <a:pt x="37" y="140"/>
                    <a:pt x="38" y="144"/>
                    <a:pt x="40" y="147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100" y="62"/>
                    <a:pt x="100" y="62"/>
                    <a:pt x="100" y="62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100" y="37"/>
                    <a:pt x="100" y="37"/>
                    <a:pt x="100" y="37"/>
                  </a:cubicBezTo>
                  <a:cubicBezTo>
                    <a:pt x="106" y="31"/>
                    <a:pt x="106" y="31"/>
                    <a:pt x="106" y="31"/>
                  </a:cubicBezTo>
                  <a:cubicBezTo>
                    <a:pt x="167" y="93"/>
                    <a:pt x="167" y="93"/>
                    <a:pt x="167" y="93"/>
                  </a:cubicBezTo>
                  <a:lnTo>
                    <a:pt x="162" y="9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6"/>
            <p:cNvSpPr>
              <a:spLocks noEditPoints="1"/>
            </p:cNvSpPr>
            <p:nvPr/>
          </p:nvSpPr>
          <p:spPr bwMode="auto">
            <a:xfrm>
              <a:off x="2944495" y="3315893"/>
              <a:ext cx="270037" cy="237215"/>
            </a:xfrm>
            <a:custGeom>
              <a:avLst/>
              <a:gdLst>
                <a:gd name="T0" fmla="*/ 180 w 200"/>
                <a:gd name="T1" fmla="*/ 176 h 176"/>
                <a:gd name="T2" fmla="*/ 20 w 200"/>
                <a:gd name="T3" fmla="*/ 176 h 176"/>
                <a:gd name="T4" fmla="*/ 0 w 200"/>
                <a:gd name="T5" fmla="*/ 156 h 176"/>
                <a:gd name="T6" fmla="*/ 0 w 200"/>
                <a:gd name="T7" fmla="*/ 20 h 176"/>
                <a:gd name="T8" fmla="*/ 20 w 200"/>
                <a:gd name="T9" fmla="*/ 0 h 176"/>
                <a:gd name="T10" fmla="*/ 180 w 200"/>
                <a:gd name="T11" fmla="*/ 0 h 176"/>
                <a:gd name="T12" fmla="*/ 200 w 200"/>
                <a:gd name="T13" fmla="*/ 20 h 176"/>
                <a:gd name="T14" fmla="*/ 200 w 200"/>
                <a:gd name="T15" fmla="*/ 156 h 176"/>
                <a:gd name="T16" fmla="*/ 180 w 200"/>
                <a:gd name="T17" fmla="*/ 176 h 176"/>
                <a:gd name="T18" fmla="*/ 36 w 200"/>
                <a:gd name="T19" fmla="*/ 160 h 176"/>
                <a:gd name="T20" fmla="*/ 164 w 200"/>
                <a:gd name="T21" fmla="*/ 160 h 176"/>
                <a:gd name="T22" fmla="*/ 182 w 200"/>
                <a:gd name="T23" fmla="*/ 147 h 176"/>
                <a:gd name="T24" fmla="*/ 131 w 200"/>
                <a:gd name="T25" fmla="*/ 103 h 176"/>
                <a:gd name="T26" fmla="*/ 100 w 200"/>
                <a:gd name="T27" fmla="*/ 129 h 176"/>
                <a:gd name="T28" fmla="*/ 69 w 200"/>
                <a:gd name="T29" fmla="*/ 103 h 176"/>
                <a:gd name="T30" fmla="*/ 18 w 200"/>
                <a:gd name="T31" fmla="*/ 148 h 176"/>
                <a:gd name="T32" fmla="*/ 36 w 200"/>
                <a:gd name="T33" fmla="*/ 160 h 176"/>
                <a:gd name="T34" fmla="*/ 145 w 200"/>
                <a:gd name="T35" fmla="*/ 90 h 176"/>
                <a:gd name="T36" fmla="*/ 184 w 200"/>
                <a:gd name="T37" fmla="*/ 125 h 176"/>
                <a:gd name="T38" fmla="*/ 184 w 200"/>
                <a:gd name="T39" fmla="*/ 56 h 176"/>
                <a:gd name="T40" fmla="*/ 145 w 200"/>
                <a:gd name="T41" fmla="*/ 90 h 176"/>
                <a:gd name="T42" fmla="*/ 55 w 200"/>
                <a:gd name="T43" fmla="*/ 90 h 176"/>
                <a:gd name="T44" fmla="*/ 16 w 200"/>
                <a:gd name="T45" fmla="*/ 55 h 176"/>
                <a:gd name="T46" fmla="*/ 16 w 200"/>
                <a:gd name="T47" fmla="*/ 126 h 176"/>
                <a:gd name="T48" fmla="*/ 55 w 200"/>
                <a:gd name="T49" fmla="*/ 90 h 176"/>
                <a:gd name="T50" fmla="*/ 164 w 200"/>
                <a:gd name="T51" fmla="*/ 16 h 176"/>
                <a:gd name="T52" fmla="*/ 36 w 200"/>
                <a:gd name="T53" fmla="*/ 16 h 176"/>
                <a:gd name="T54" fmla="*/ 16 w 200"/>
                <a:gd name="T55" fmla="*/ 31 h 176"/>
                <a:gd name="T56" fmla="*/ 100 w 200"/>
                <a:gd name="T57" fmla="*/ 106 h 176"/>
                <a:gd name="T58" fmla="*/ 183 w 200"/>
                <a:gd name="T59" fmla="*/ 33 h 176"/>
                <a:gd name="T60" fmla="*/ 164 w 200"/>
                <a:gd name="T61" fmla="*/ 1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00" h="176">
                  <a:moveTo>
                    <a:pt x="180" y="176"/>
                  </a:moveTo>
                  <a:cubicBezTo>
                    <a:pt x="20" y="176"/>
                    <a:pt x="20" y="176"/>
                    <a:pt x="20" y="176"/>
                  </a:cubicBezTo>
                  <a:cubicBezTo>
                    <a:pt x="8" y="176"/>
                    <a:pt x="0" y="167"/>
                    <a:pt x="0" y="156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8" y="0"/>
                    <a:pt x="20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91" y="0"/>
                    <a:pt x="200" y="9"/>
                    <a:pt x="200" y="20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67"/>
                    <a:pt x="191" y="176"/>
                    <a:pt x="180" y="176"/>
                  </a:cubicBezTo>
                  <a:close/>
                  <a:moveTo>
                    <a:pt x="36" y="160"/>
                  </a:moveTo>
                  <a:cubicBezTo>
                    <a:pt x="164" y="160"/>
                    <a:pt x="164" y="160"/>
                    <a:pt x="164" y="160"/>
                  </a:cubicBezTo>
                  <a:cubicBezTo>
                    <a:pt x="172" y="160"/>
                    <a:pt x="179" y="154"/>
                    <a:pt x="182" y="147"/>
                  </a:cubicBezTo>
                  <a:cubicBezTo>
                    <a:pt x="131" y="103"/>
                    <a:pt x="131" y="103"/>
                    <a:pt x="131" y="103"/>
                  </a:cubicBezTo>
                  <a:cubicBezTo>
                    <a:pt x="100" y="129"/>
                    <a:pt x="100" y="129"/>
                    <a:pt x="100" y="129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21" y="155"/>
                    <a:pt x="28" y="160"/>
                    <a:pt x="36" y="160"/>
                  </a:cubicBezTo>
                  <a:close/>
                  <a:moveTo>
                    <a:pt x="145" y="90"/>
                  </a:moveTo>
                  <a:cubicBezTo>
                    <a:pt x="184" y="125"/>
                    <a:pt x="184" y="125"/>
                    <a:pt x="184" y="125"/>
                  </a:cubicBezTo>
                  <a:cubicBezTo>
                    <a:pt x="184" y="56"/>
                    <a:pt x="184" y="56"/>
                    <a:pt x="184" y="56"/>
                  </a:cubicBezTo>
                  <a:lnTo>
                    <a:pt x="145" y="90"/>
                  </a:lnTo>
                  <a:close/>
                  <a:moveTo>
                    <a:pt x="55" y="90"/>
                  </a:moveTo>
                  <a:cubicBezTo>
                    <a:pt x="16" y="55"/>
                    <a:pt x="16" y="55"/>
                    <a:pt x="16" y="55"/>
                  </a:cubicBezTo>
                  <a:cubicBezTo>
                    <a:pt x="16" y="126"/>
                    <a:pt x="16" y="126"/>
                    <a:pt x="16" y="126"/>
                  </a:cubicBezTo>
                  <a:lnTo>
                    <a:pt x="55" y="90"/>
                  </a:lnTo>
                  <a:close/>
                  <a:moveTo>
                    <a:pt x="164" y="16"/>
                  </a:moveTo>
                  <a:cubicBezTo>
                    <a:pt x="36" y="16"/>
                    <a:pt x="36" y="16"/>
                    <a:pt x="36" y="16"/>
                  </a:cubicBezTo>
                  <a:cubicBezTo>
                    <a:pt x="26" y="16"/>
                    <a:pt x="18" y="22"/>
                    <a:pt x="16" y="31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2" y="23"/>
                    <a:pt x="174" y="16"/>
                    <a:pt x="164" y="16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26"/>
            <p:cNvSpPr>
              <a:spLocks noEditPoints="1"/>
            </p:cNvSpPr>
            <p:nvPr/>
          </p:nvSpPr>
          <p:spPr bwMode="auto">
            <a:xfrm>
              <a:off x="4265281" y="3733419"/>
              <a:ext cx="241690" cy="268544"/>
            </a:xfrm>
            <a:custGeom>
              <a:avLst/>
              <a:gdLst>
                <a:gd name="T0" fmla="*/ 147 w 179"/>
                <a:gd name="T1" fmla="*/ 117 h 199"/>
                <a:gd name="T2" fmla="*/ 147 w 179"/>
                <a:gd name="T3" fmla="*/ 61 h 199"/>
                <a:gd name="T4" fmla="*/ 179 w 179"/>
                <a:gd name="T5" fmla="*/ 66 h 199"/>
                <a:gd name="T6" fmla="*/ 179 w 179"/>
                <a:gd name="T7" fmla="*/ 112 h 199"/>
                <a:gd name="T8" fmla="*/ 147 w 179"/>
                <a:gd name="T9" fmla="*/ 117 h 199"/>
                <a:gd name="T10" fmla="*/ 23 w 179"/>
                <a:gd name="T11" fmla="*/ 35 h 199"/>
                <a:gd name="T12" fmla="*/ 23 w 179"/>
                <a:gd name="T13" fmla="*/ 199 h 199"/>
                <a:gd name="T14" fmla="*/ 11 w 179"/>
                <a:gd name="T15" fmla="*/ 199 h 199"/>
                <a:gd name="T16" fmla="*/ 11 w 179"/>
                <a:gd name="T17" fmla="*/ 35 h 199"/>
                <a:gd name="T18" fmla="*/ 0 w 179"/>
                <a:gd name="T19" fmla="*/ 18 h 199"/>
                <a:gd name="T20" fmla="*/ 18 w 179"/>
                <a:gd name="T21" fmla="*/ 0 h 199"/>
                <a:gd name="T22" fmla="*/ 36 w 179"/>
                <a:gd name="T23" fmla="*/ 18 h 199"/>
                <a:gd name="T24" fmla="*/ 23 w 179"/>
                <a:gd name="T25" fmla="*/ 35 h 199"/>
                <a:gd name="T26" fmla="*/ 67 w 179"/>
                <a:gd name="T27" fmla="*/ 130 h 199"/>
                <a:gd name="T28" fmla="*/ 31 w 179"/>
                <a:gd name="T29" fmla="*/ 135 h 199"/>
                <a:gd name="T30" fmla="*/ 31 w 179"/>
                <a:gd name="T31" fmla="*/ 43 h 199"/>
                <a:gd name="T32" fmla="*/ 67 w 179"/>
                <a:gd name="T33" fmla="*/ 49 h 199"/>
                <a:gd name="T34" fmla="*/ 67 w 179"/>
                <a:gd name="T35" fmla="*/ 130 h 199"/>
                <a:gd name="T36" fmla="*/ 91 w 179"/>
                <a:gd name="T37" fmla="*/ 52 h 199"/>
                <a:gd name="T38" fmla="*/ 123 w 179"/>
                <a:gd name="T39" fmla="*/ 57 h 199"/>
                <a:gd name="T40" fmla="*/ 123 w 179"/>
                <a:gd name="T41" fmla="*/ 121 h 199"/>
                <a:gd name="T42" fmla="*/ 91 w 179"/>
                <a:gd name="T43" fmla="*/ 126 h 199"/>
                <a:gd name="T44" fmla="*/ 91 w 179"/>
                <a:gd name="T45" fmla="*/ 52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9" h="199">
                  <a:moveTo>
                    <a:pt x="147" y="117"/>
                  </a:moveTo>
                  <a:cubicBezTo>
                    <a:pt x="147" y="61"/>
                    <a:pt x="147" y="61"/>
                    <a:pt x="147" y="61"/>
                  </a:cubicBezTo>
                  <a:cubicBezTo>
                    <a:pt x="179" y="66"/>
                    <a:pt x="179" y="66"/>
                    <a:pt x="179" y="66"/>
                  </a:cubicBezTo>
                  <a:cubicBezTo>
                    <a:pt x="179" y="112"/>
                    <a:pt x="179" y="112"/>
                    <a:pt x="179" y="112"/>
                  </a:cubicBezTo>
                  <a:lnTo>
                    <a:pt x="147" y="117"/>
                  </a:lnTo>
                  <a:close/>
                  <a:moveTo>
                    <a:pt x="23" y="35"/>
                  </a:moveTo>
                  <a:cubicBezTo>
                    <a:pt x="23" y="199"/>
                    <a:pt x="23" y="199"/>
                    <a:pt x="23" y="199"/>
                  </a:cubicBezTo>
                  <a:cubicBezTo>
                    <a:pt x="11" y="199"/>
                    <a:pt x="11" y="199"/>
                    <a:pt x="11" y="199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5" y="32"/>
                    <a:pt x="0" y="25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26"/>
                    <a:pt x="31" y="33"/>
                    <a:pt x="23" y="35"/>
                  </a:cubicBezTo>
                  <a:close/>
                  <a:moveTo>
                    <a:pt x="67" y="130"/>
                  </a:moveTo>
                  <a:cubicBezTo>
                    <a:pt x="31" y="135"/>
                    <a:pt x="31" y="135"/>
                    <a:pt x="31" y="135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130"/>
                  </a:lnTo>
                  <a:close/>
                  <a:moveTo>
                    <a:pt x="91" y="52"/>
                  </a:moveTo>
                  <a:cubicBezTo>
                    <a:pt x="123" y="57"/>
                    <a:pt x="123" y="57"/>
                    <a:pt x="123" y="57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91" y="126"/>
                    <a:pt x="91" y="126"/>
                    <a:pt x="91" y="126"/>
                  </a:cubicBezTo>
                  <a:lnTo>
                    <a:pt x="91" y="52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143"/>
            <p:cNvSpPr>
              <a:spLocks noEditPoints="1"/>
            </p:cNvSpPr>
            <p:nvPr/>
          </p:nvSpPr>
          <p:spPr bwMode="auto">
            <a:xfrm>
              <a:off x="1744999" y="4588078"/>
              <a:ext cx="268544" cy="241690"/>
            </a:xfrm>
            <a:custGeom>
              <a:avLst/>
              <a:gdLst>
                <a:gd name="T0" fmla="*/ 180 w 198"/>
                <a:gd name="T1" fmla="*/ 73 h 179"/>
                <a:gd name="T2" fmla="*/ 18 w 198"/>
                <a:gd name="T3" fmla="*/ 73 h 179"/>
                <a:gd name="T4" fmla="*/ 0 w 198"/>
                <a:gd name="T5" fmla="*/ 55 h 179"/>
                <a:gd name="T6" fmla="*/ 198 w 198"/>
                <a:gd name="T7" fmla="*/ 55 h 179"/>
                <a:gd name="T8" fmla="*/ 180 w 198"/>
                <a:gd name="T9" fmla="*/ 73 h 179"/>
                <a:gd name="T10" fmla="*/ 171 w 198"/>
                <a:gd name="T11" fmla="*/ 82 h 179"/>
                <a:gd name="T12" fmla="*/ 153 w 198"/>
                <a:gd name="T13" fmla="*/ 100 h 179"/>
                <a:gd name="T14" fmla="*/ 45 w 198"/>
                <a:gd name="T15" fmla="*/ 100 h 179"/>
                <a:gd name="T16" fmla="*/ 27 w 198"/>
                <a:gd name="T17" fmla="*/ 82 h 179"/>
                <a:gd name="T18" fmla="*/ 171 w 198"/>
                <a:gd name="T19" fmla="*/ 82 h 179"/>
                <a:gd name="T20" fmla="*/ 144 w 198"/>
                <a:gd name="T21" fmla="*/ 109 h 179"/>
                <a:gd name="T22" fmla="*/ 126 w 198"/>
                <a:gd name="T23" fmla="*/ 127 h 179"/>
                <a:gd name="T24" fmla="*/ 72 w 198"/>
                <a:gd name="T25" fmla="*/ 127 h 179"/>
                <a:gd name="T26" fmla="*/ 54 w 198"/>
                <a:gd name="T27" fmla="*/ 109 h 179"/>
                <a:gd name="T28" fmla="*/ 144 w 198"/>
                <a:gd name="T29" fmla="*/ 109 h 179"/>
                <a:gd name="T30" fmla="*/ 99 w 198"/>
                <a:gd name="T31" fmla="*/ 129 h 179"/>
                <a:gd name="T32" fmla="*/ 124 w 198"/>
                <a:gd name="T33" fmla="*/ 154 h 179"/>
                <a:gd name="T34" fmla="*/ 99 w 198"/>
                <a:gd name="T35" fmla="*/ 179 h 179"/>
                <a:gd name="T36" fmla="*/ 73 w 198"/>
                <a:gd name="T37" fmla="*/ 154 h 179"/>
                <a:gd name="T38" fmla="*/ 99 w 198"/>
                <a:gd name="T39" fmla="*/ 12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8" h="179">
                  <a:moveTo>
                    <a:pt x="180" y="73"/>
                  </a:moveTo>
                  <a:cubicBezTo>
                    <a:pt x="135" y="28"/>
                    <a:pt x="63" y="28"/>
                    <a:pt x="18" y="73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55" y="0"/>
                    <a:pt x="143" y="0"/>
                    <a:pt x="198" y="55"/>
                  </a:cubicBezTo>
                  <a:lnTo>
                    <a:pt x="180" y="73"/>
                  </a:lnTo>
                  <a:close/>
                  <a:moveTo>
                    <a:pt x="171" y="82"/>
                  </a:moveTo>
                  <a:cubicBezTo>
                    <a:pt x="153" y="100"/>
                    <a:pt x="153" y="100"/>
                    <a:pt x="153" y="100"/>
                  </a:cubicBezTo>
                  <a:cubicBezTo>
                    <a:pt x="123" y="70"/>
                    <a:pt x="75" y="70"/>
                    <a:pt x="45" y="100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67" y="42"/>
                    <a:pt x="131" y="42"/>
                    <a:pt x="171" y="82"/>
                  </a:cubicBezTo>
                  <a:close/>
                  <a:moveTo>
                    <a:pt x="144" y="109"/>
                  </a:moveTo>
                  <a:cubicBezTo>
                    <a:pt x="126" y="127"/>
                    <a:pt x="126" y="127"/>
                    <a:pt x="126" y="127"/>
                  </a:cubicBezTo>
                  <a:cubicBezTo>
                    <a:pt x="111" y="112"/>
                    <a:pt x="87" y="112"/>
                    <a:pt x="72" y="127"/>
                  </a:cubicBezTo>
                  <a:cubicBezTo>
                    <a:pt x="54" y="109"/>
                    <a:pt x="54" y="109"/>
                    <a:pt x="54" y="109"/>
                  </a:cubicBezTo>
                  <a:cubicBezTo>
                    <a:pt x="79" y="84"/>
                    <a:pt x="119" y="84"/>
                    <a:pt x="144" y="109"/>
                  </a:cubicBezTo>
                  <a:close/>
                  <a:moveTo>
                    <a:pt x="99" y="129"/>
                  </a:moveTo>
                  <a:cubicBezTo>
                    <a:pt x="113" y="129"/>
                    <a:pt x="124" y="140"/>
                    <a:pt x="124" y="154"/>
                  </a:cubicBezTo>
                  <a:cubicBezTo>
                    <a:pt x="124" y="168"/>
                    <a:pt x="113" y="179"/>
                    <a:pt x="99" y="179"/>
                  </a:cubicBezTo>
                  <a:cubicBezTo>
                    <a:pt x="85" y="179"/>
                    <a:pt x="73" y="168"/>
                    <a:pt x="73" y="154"/>
                  </a:cubicBezTo>
                  <a:cubicBezTo>
                    <a:pt x="73" y="140"/>
                    <a:pt x="85" y="129"/>
                    <a:pt x="99" y="129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239"/>
            <p:cNvSpPr>
              <a:spLocks noEditPoints="1"/>
            </p:cNvSpPr>
            <p:nvPr/>
          </p:nvSpPr>
          <p:spPr bwMode="auto">
            <a:xfrm>
              <a:off x="1527877" y="2325282"/>
              <a:ext cx="259593" cy="253625"/>
            </a:xfrm>
            <a:custGeom>
              <a:avLst/>
              <a:gdLst>
                <a:gd name="T0" fmla="*/ 123 w 192"/>
                <a:gd name="T1" fmla="*/ 175 h 188"/>
                <a:gd name="T2" fmla="*/ 123 w 192"/>
                <a:gd name="T3" fmla="*/ 148 h 188"/>
                <a:gd name="T4" fmla="*/ 68 w 192"/>
                <a:gd name="T5" fmla="*/ 149 h 188"/>
                <a:gd name="T6" fmla="*/ 68 w 192"/>
                <a:gd name="T7" fmla="*/ 176 h 188"/>
                <a:gd name="T8" fmla="*/ 56 w 192"/>
                <a:gd name="T9" fmla="*/ 182 h 188"/>
                <a:gd name="T10" fmla="*/ 60 w 192"/>
                <a:gd name="T11" fmla="*/ 188 h 188"/>
                <a:gd name="T12" fmla="*/ 130 w 192"/>
                <a:gd name="T13" fmla="*/ 188 h 188"/>
                <a:gd name="T14" fmla="*/ 135 w 192"/>
                <a:gd name="T15" fmla="*/ 183 h 188"/>
                <a:gd name="T16" fmla="*/ 123 w 192"/>
                <a:gd name="T17" fmla="*/ 175 h 188"/>
                <a:gd name="T18" fmla="*/ 173 w 192"/>
                <a:gd name="T19" fmla="*/ 0 h 188"/>
                <a:gd name="T20" fmla="*/ 18 w 192"/>
                <a:gd name="T21" fmla="*/ 0 h 188"/>
                <a:gd name="T22" fmla="*/ 0 w 192"/>
                <a:gd name="T23" fmla="*/ 19 h 188"/>
                <a:gd name="T24" fmla="*/ 0 w 192"/>
                <a:gd name="T25" fmla="*/ 126 h 188"/>
                <a:gd name="T26" fmla="*/ 18 w 192"/>
                <a:gd name="T27" fmla="*/ 144 h 188"/>
                <a:gd name="T28" fmla="*/ 173 w 192"/>
                <a:gd name="T29" fmla="*/ 144 h 188"/>
                <a:gd name="T30" fmla="*/ 192 w 192"/>
                <a:gd name="T31" fmla="*/ 126 h 188"/>
                <a:gd name="T32" fmla="*/ 192 w 192"/>
                <a:gd name="T33" fmla="*/ 19 h 188"/>
                <a:gd name="T34" fmla="*/ 173 w 192"/>
                <a:gd name="T35" fmla="*/ 0 h 188"/>
                <a:gd name="T36" fmla="*/ 180 w 192"/>
                <a:gd name="T37" fmla="*/ 100 h 188"/>
                <a:gd name="T38" fmla="*/ 167 w 192"/>
                <a:gd name="T39" fmla="*/ 112 h 188"/>
                <a:gd name="T40" fmla="*/ 24 w 192"/>
                <a:gd name="T41" fmla="*/ 112 h 188"/>
                <a:gd name="T42" fmla="*/ 11 w 192"/>
                <a:gd name="T43" fmla="*/ 100 h 188"/>
                <a:gd name="T44" fmla="*/ 11 w 192"/>
                <a:gd name="T45" fmla="*/ 25 h 188"/>
                <a:gd name="T46" fmla="*/ 24 w 192"/>
                <a:gd name="T47" fmla="*/ 12 h 188"/>
                <a:gd name="T48" fmla="*/ 167 w 192"/>
                <a:gd name="T49" fmla="*/ 12 h 188"/>
                <a:gd name="T50" fmla="*/ 180 w 192"/>
                <a:gd name="T51" fmla="*/ 25 h 188"/>
                <a:gd name="T52" fmla="*/ 180 w 192"/>
                <a:gd name="T53" fmla="*/ 10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2" h="188">
                  <a:moveTo>
                    <a:pt x="123" y="175"/>
                  </a:moveTo>
                  <a:cubicBezTo>
                    <a:pt x="123" y="148"/>
                    <a:pt x="123" y="148"/>
                    <a:pt x="123" y="148"/>
                  </a:cubicBezTo>
                  <a:cubicBezTo>
                    <a:pt x="68" y="149"/>
                    <a:pt x="68" y="149"/>
                    <a:pt x="68" y="149"/>
                  </a:cubicBezTo>
                  <a:cubicBezTo>
                    <a:pt x="68" y="176"/>
                    <a:pt x="68" y="176"/>
                    <a:pt x="68" y="176"/>
                  </a:cubicBezTo>
                  <a:cubicBezTo>
                    <a:pt x="56" y="182"/>
                    <a:pt x="56" y="182"/>
                    <a:pt x="56" y="182"/>
                  </a:cubicBezTo>
                  <a:cubicBezTo>
                    <a:pt x="56" y="182"/>
                    <a:pt x="53" y="188"/>
                    <a:pt x="60" y="188"/>
                  </a:cubicBezTo>
                  <a:cubicBezTo>
                    <a:pt x="130" y="188"/>
                    <a:pt x="130" y="188"/>
                    <a:pt x="130" y="188"/>
                  </a:cubicBezTo>
                  <a:cubicBezTo>
                    <a:pt x="130" y="188"/>
                    <a:pt x="138" y="185"/>
                    <a:pt x="135" y="183"/>
                  </a:cubicBezTo>
                  <a:cubicBezTo>
                    <a:pt x="133" y="180"/>
                    <a:pt x="123" y="175"/>
                    <a:pt x="123" y="175"/>
                  </a:cubicBezTo>
                  <a:close/>
                  <a:moveTo>
                    <a:pt x="17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136"/>
                    <a:pt x="8" y="144"/>
                    <a:pt x="18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83" y="144"/>
                    <a:pt x="192" y="136"/>
                    <a:pt x="192" y="126"/>
                  </a:cubicBezTo>
                  <a:cubicBezTo>
                    <a:pt x="192" y="19"/>
                    <a:pt x="192" y="19"/>
                    <a:pt x="192" y="19"/>
                  </a:cubicBezTo>
                  <a:cubicBezTo>
                    <a:pt x="192" y="9"/>
                    <a:pt x="183" y="0"/>
                    <a:pt x="173" y="0"/>
                  </a:cubicBezTo>
                  <a:close/>
                  <a:moveTo>
                    <a:pt x="180" y="100"/>
                  </a:moveTo>
                  <a:cubicBezTo>
                    <a:pt x="180" y="107"/>
                    <a:pt x="174" y="112"/>
                    <a:pt x="167" y="112"/>
                  </a:cubicBezTo>
                  <a:cubicBezTo>
                    <a:pt x="24" y="112"/>
                    <a:pt x="24" y="112"/>
                    <a:pt x="24" y="112"/>
                  </a:cubicBezTo>
                  <a:cubicBezTo>
                    <a:pt x="17" y="112"/>
                    <a:pt x="11" y="107"/>
                    <a:pt x="11" y="100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18"/>
                    <a:pt x="17" y="12"/>
                    <a:pt x="24" y="12"/>
                  </a:cubicBezTo>
                  <a:cubicBezTo>
                    <a:pt x="167" y="12"/>
                    <a:pt x="167" y="12"/>
                    <a:pt x="167" y="12"/>
                  </a:cubicBezTo>
                  <a:cubicBezTo>
                    <a:pt x="174" y="12"/>
                    <a:pt x="180" y="18"/>
                    <a:pt x="180" y="25"/>
                  </a:cubicBezTo>
                  <a:lnTo>
                    <a:pt x="180" y="10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54"/>
            <p:cNvSpPr>
              <a:spLocks noEditPoints="1"/>
            </p:cNvSpPr>
            <p:nvPr/>
          </p:nvSpPr>
          <p:spPr bwMode="auto">
            <a:xfrm>
              <a:off x="4760280" y="2207983"/>
              <a:ext cx="258102" cy="256609"/>
            </a:xfrm>
            <a:custGeom>
              <a:avLst/>
              <a:gdLst>
                <a:gd name="T0" fmla="*/ 0 w 191"/>
                <a:gd name="T1" fmla="*/ 95 h 190"/>
                <a:gd name="T2" fmla="*/ 2 w 191"/>
                <a:gd name="T3" fmla="*/ 78 h 190"/>
                <a:gd name="T4" fmla="*/ 96 w 191"/>
                <a:gd name="T5" fmla="*/ 0 h 190"/>
                <a:gd name="T6" fmla="*/ 96 w 191"/>
                <a:gd name="T7" fmla="*/ 190 h 190"/>
                <a:gd name="T8" fmla="*/ 146 w 191"/>
                <a:gd name="T9" fmla="*/ 72 h 190"/>
                <a:gd name="T10" fmla="*/ 175 w 191"/>
                <a:gd name="T11" fmla="*/ 66 h 190"/>
                <a:gd name="T12" fmla="*/ 139 w 191"/>
                <a:gd name="T13" fmla="*/ 55 h 190"/>
                <a:gd name="T14" fmla="*/ 154 w 191"/>
                <a:gd name="T15" fmla="*/ 34 h 190"/>
                <a:gd name="T16" fmla="*/ 82 w 191"/>
                <a:gd name="T17" fmla="*/ 34 h 190"/>
                <a:gd name="T18" fmla="*/ 106 w 191"/>
                <a:gd name="T19" fmla="*/ 51 h 190"/>
                <a:gd name="T20" fmla="*/ 81 w 191"/>
                <a:gd name="T21" fmla="*/ 43 h 190"/>
                <a:gd name="T22" fmla="*/ 66 w 191"/>
                <a:gd name="T23" fmla="*/ 45 h 190"/>
                <a:gd name="T24" fmla="*/ 36 w 191"/>
                <a:gd name="T25" fmla="*/ 96 h 190"/>
                <a:gd name="T26" fmla="*/ 47 w 191"/>
                <a:gd name="T27" fmla="*/ 107 h 190"/>
                <a:gd name="T28" fmla="*/ 59 w 191"/>
                <a:gd name="T29" fmla="*/ 104 h 190"/>
                <a:gd name="T30" fmla="*/ 101 w 191"/>
                <a:gd name="T31" fmla="*/ 87 h 190"/>
                <a:gd name="T32" fmla="*/ 69 w 191"/>
                <a:gd name="T33" fmla="*/ 115 h 190"/>
                <a:gd name="T34" fmla="*/ 108 w 191"/>
                <a:gd name="T35" fmla="*/ 93 h 190"/>
                <a:gd name="T36" fmla="*/ 110 w 191"/>
                <a:gd name="T37" fmla="*/ 124 h 190"/>
                <a:gd name="T38" fmla="*/ 141 w 191"/>
                <a:gd name="T39" fmla="*/ 117 h 190"/>
                <a:gd name="T40" fmla="*/ 140 w 191"/>
                <a:gd name="T41" fmla="*/ 87 h 190"/>
                <a:gd name="T42" fmla="*/ 157 w 191"/>
                <a:gd name="T43" fmla="*/ 123 h 190"/>
                <a:gd name="T44" fmla="*/ 181 w 191"/>
                <a:gd name="T45" fmla="*/ 95 h 190"/>
                <a:gd name="T46" fmla="*/ 145 w 191"/>
                <a:gd name="T47" fmla="*/ 75 h 190"/>
                <a:gd name="T48" fmla="*/ 30 w 191"/>
                <a:gd name="T49" fmla="*/ 106 h 190"/>
                <a:gd name="T50" fmla="*/ 26 w 191"/>
                <a:gd name="T51" fmla="*/ 107 h 190"/>
                <a:gd name="T52" fmla="*/ 28 w 191"/>
                <a:gd name="T53" fmla="*/ 146 h 190"/>
                <a:gd name="T54" fmla="*/ 43 w 191"/>
                <a:gd name="T55" fmla="*/ 116 h 190"/>
                <a:gd name="T56" fmla="*/ 119 w 191"/>
                <a:gd name="T57" fmla="*/ 166 h 190"/>
                <a:gd name="T58" fmla="*/ 118 w 191"/>
                <a:gd name="T59" fmla="*/ 177 h 190"/>
                <a:gd name="T60" fmla="*/ 143 w 191"/>
                <a:gd name="T61" fmla="*/ 142 h 190"/>
                <a:gd name="T62" fmla="*/ 110 w 191"/>
                <a:gd name="T63" fmla="*/ 131 h 190"/>
                <a:gd name="T64" fmla="*/ 119 w 191"/>
                <a:gd name="T65" fmla="*/ 166 h 190"/>
                <a:gd name="T66" fmla="*/ 159 w 191"/>
                <a:gd name="T67" fmla="*/ 129 h 190"/>
                <a:gd name="T68" fmla="*/ 151 w 191"/>
                <a:gd name="T69" fmla="*/ 141 h 190"/>
                <a:gd name="T70" fmla="*/ 175 w 191"/>
                <a:gd name="T71" fmla="*/ 126 h 190"/>
                <a:gd name="T72" fmla="*/ 112 w 191"/>
                <a:gd name="T73" fmla="*/ 178 h 190"/>
                <a:gd name="T74" fmla="*/ 110 w 191"/>
                <a:gd name="T75" fmla="*/ 173 h 190"/>
                <a:gd name="T76" fmla="*/ 107 w 191"/>
                <a:gd name="T77" fmla="*/ 160 h 190"/>
                <a:gd name="T78" fmla="*/ 67 w 191"/>
                <a:gd name="T79" fmla="*/ 123 h 190"/>
                <a:gd name="T80" fmla="*/ 48 w 191"/>
                <a:gd name="T81" fmla="*/ 127 h 190"/>
                <a:gd name="T82" fmla="*/ 96 w 191"/>
                <a:gd name="T83" fmla="*/ 180 h 190"/>
                <a:gd name="T84" fmla="*/ 19 w 191"/>
                <a:gd name="T85" fmla="*/ 104 h 190"/>
                <a:gd name="T86" fmla="*/ 11 w 191"/>
                <a:gd name="T87" fmla="*/ 92 h 190"/>
                <a:gd name="T88" fmla="*/ 15 w 191"/>
                <a:gd name="T89" fmla="*/ 121 h 190"/>
                <a:gd name="T90" fmla="*/ 18 w 191"/>
                <a:gd name="T91" fmla="*/ 90 h 190"/>
                <a:gd name="T92" fmla="*/ 26 w 191"/>
                <a:gd name="T93" fmla="*/ 86 h 190"/>
                <a:gd name="T94" fmla="*/ 62 w 191"/>
                <a:gd name="T95" fmla="*/ 37 h 190"/>
                <a:gd name="T96" fmla="*/ 42 w 191"/>
                <a:gd name="T97" fmla="*/ 29 h 190"/>
                <a:gd name="T98" fmla="*/ 49 w 191"/>
                <a:gd name="T99" fmla="*/ 24 h 190"/>
                <a:gd name="T100" fmla="*/ 72 w 191"/>
                <a:gd name="T101" fmla="*/ 27 h 190"/>
                <a:gd name="T102" fmla="*/ 121 w 191"/>
                <a:gd name="T103" fmla="*/ 14 h 190"/>
                <a:gd name="T104" fmla="*/ 49 w 191"/>
                <a:gd name="T105" fmla="*/ 24 h 190"/>
                <a:gd name="T106" fmla="*/ 102 w 191"/>
                <a:gd name="T107" fmla="*/ 71 h 190"/>
                <a:gd name="T108" fmla="*/ 138 w 191"/>
                <a:gd name="T109" fmla="*/ 71 h 190"/>
                <a:gd name="T110" fmla="*/ 120 w 191"/>
                <a:gd name="T111" fmla="*/ 60 h 190"/>
                <a:gd name="T112" fmla="*/ 120 w 191"/>
                <a:gd name="T113" fmla="*/ 83 h 190"/>
                <a:gd name="T114" fmla="*/ 120 w 191"/>
                <a:gd name="T115" fmla="*/ 60 h 190"/>
                <a:gd name="T116" fmla="*/ 115 w 191"/>
                <a:gd name="T117" fmla="*/ 71 h 190"/>
                <a:gd name="T118" fmla="*/ 126 w 191"/>
                <a:gd name="T119" fmla="*/ 71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1" h="190">
                  <a:moveTo>
                    <a:pt x="96" y="190"/>
                  </a:moveTo>
                  <a:cubicBezTo>
                    <a:pt x="43" y="190"/>
                    <a:pt x="0" y="147"/>
                    <a:pt x="0" y="95"/>
                  </a:cubicBezTo>
                  <a:cubicBezTo>
                    <a:pt x="0" y="90"/>
                    <a:pt x="1" y="85"/>
                    <a:pt x="2" y="80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10" y="34"/>
                    <a:pt x="49" y="0"/>
                    <a:pt x="96" y="0"/>
                  </a:cubicBezTo>
                  <a:cubicBezTo>
                    <a:pt x="148" y="0"/>
                    <a:pt x="191" y="42"/>
                    <a:pt x="191" y="95"/>
                  </a:cubicBezTo>
                  <a:cubicBezTo>
                    <a:pt x="191" y="147"/>
                    <a:pt x="148" y="190"/>
                    <a:pt x="96" y="190"/>
                  </a:cubicBezTo>
                  <a:close/>
                  <a:moveTo>
                    <a:pt x="145" y="75"/>
                  </a:moveTo>
                  <a:cubicBezTo>
                    <a:pt x="145" y="74"/>
                    <a:pt x="146" y="73"/>
                    <a:pt x="146" y="72"/>
                  </a:cubicBezTo>
                  <a:cubicBezTo>
                    <a:pt x="146" y="70"/>
                    <a:pt x="145" y="68"/>
                    <a:pt x="145" y="67"/>
                  </a:cubicBezTo>
                  <a:cubicBezTo>
                    <a:pt x="154" y="66"/>
                    <a:pt x="164" y="65"/>
                    <a:pt x="175" y="66"/>
                  </a:cubicBezTo>
                  <a:cubicBezTo>
                    <a:pt x="172" y="56"/>
                    <a:pt x="167" y="47"/>
                    <a:pt x="160" y="40"/>
                  </a:cubicBezTo>
                  <a:cubicBezTo>
                    <a:pt x="155" y="42"/>
                    <a:pt x="147" y="47"/>
                    <a:pt x="139" y="55"/>
                  </a:cubicBezTo>
                  <a:cubicBezTo>
                    <a:pt x="138" y="53"/>
                    <a:pt x="136" y="52"/>
                    <a:pt x="134" y="50"/>
                  </a:cubicBezTo>
                  <a:cubicBezTo>
                    <a:pt x="142" y="42"/>
                    <a:pt x="150" y="36"/>
                    <a:pt x="154" y="34"/>
                  </a:cubicBezTo>
                  <a:cubicBezTo>
                    <a:pt x="147" y="27"/>
                    <a:pt x="139" y="22"/>
                    <a:pt x="131" y="18"/>
                  </a:cubicBezTo>
                  <a:cubicBezTo>
                    <a:pt x="123" y="19"/>
                    <a:pt x="103" y="22"/>
                    <a:pt x="82" y="34"/>
                  </a:cubicBezTo>
                  <a:cubicBezTo>
                    <a:pt x="82" y="35"/>
                    <a:pt x="82" y="36"/>
                    <a:pt x="82" y="37"/>
                  </a:cubicBezTo>
                  <a:cubicBezTo>
                    <a:pt x="90" y="40"/>
                    <a:pt x="99" y="45"/>
                    <a:pt x="106" y="51"/>
                  </a:cubicBezTo>
                  <a:cubicBezTo>
                    <a:pt x="105" y="52"/>
                    <a:pt x="103" y="53"/>
                    <a:pt x="102" y="55"/>
                  </a:cubicBezTo>
                  <a:cubicBezTo>
                    <a:pt x="96" y="51"/>
                    <a:pt x="89" y="46"/>
                    <a:pt x="81" y="43"/>
                  </a:cubicBezTo>
                  <a:cubicBezTo>
                    <a:pt x="79" y="45"/>
                    <a:pt x="76" y="47"/>
                    <a:pt x="72" y="47"/>
                  </a:cubicBezTo>
                  <a:cubicBezTo>
                    <a:pt x="70" y="47"/>
                    <a:pt x="68" y="46"/>
                    <a:pt x="66" y="45"/>
                  </a:cubicBezTo>
                  <a:cubicBezTo>
                    <a:pt x="54" y="55"/>
                    <a:pt x="42" y="69"/>
                    <a:pt x="33" y="89"/>
                  </a:cubicBezTo>
                  <a:cubicBezTo>
                    <a:pt x="35" y="91"/>
                    <a:pt x="36" y="93"/>
                    <a:pt x="36" y="96"/>
                  </a:cubicBezTo>
                  <a:cubicBezTo>
                    <a:pt x="36" y="98"/>
                    <a:pt x="36" y="100"/>
                    <a:pt x="35" y="101"/>
                  </a:cubicBezTo>
                  <a:cubicBezTo>
                    <a:pt x="39" y="103"/>
                    <a:pt x="43" y="105"/>
                    <a:pt x="47" y="107"/>
                  </a:cubicBezTo>
                  <a:cubicBezTo>
                    <a:pt x="49" y="105"/>
                    <a:pt x="52" y="103"/>
                    <a:pt x="56" y="103"/>
                  </a:cubicBezTo>
                  <a:cubicBezTo>
                    <a:pt x="57" y="103"/>
                    <a:pt x="58" y="103"/>
                    <a:pt x="59" y="104"/>
                  </a:cubicBezTo>
                  <a:cubicBezTo>
                    <a:pt x="69" y="95"/>
                    <a:pt x="81" y="86"/>
                    <a:pt x="97" y="79"/>
                  </a:cubicBezTo>
                  <a:cubicBezTo>
                    <a:pt x="98" y="82"/>
                    <a:pt x="99" y="85"/>
                    <a:pt x="101" y="87"/>
                  </a:cubicBezTo>
                  <a:cubicBezTo>
                    <a:pt x="89" y="92"/>
                    <a:pt x="77" y="99"/>
                    <a:pt x="66" y="108"/>
                  </a:cubicBezTo>
                  <a:cubicBezTo>
                    <a:pt x="67" y="110"/>
                    <a:pt x="68" y="113"/>
                    <a:pt x="69" y="115"/>
                  </a:cubicBezTo>
                  <a:cubicBezTo>
                    <a:pt x="79" y="119"/>
                    <a:pt x="90" y="121"/>
                    <a:pt x="103" y="123"/>
                  </a:cubicBezTo>
                  <a:cubicBezTo>
                    <a:pt x="103" y="112"/>
                    <a:pt x="105" y="102"/>
                    <a:pt x="108" y="93"/>
                  </a:cubicBezTo>
                  <a:cubicBezTo>
                    <a:pt x="110" y="95"/>
                    <a:pt x="112" y="96"/>
                    <a:pt x="115" y="96"/>
                  </a:cubicBezTo>
                  <a:cubicBezTo>
                    <a:pt x="112" y="104"/>
                    <a:pt x="111" y="114"/>
                    <a:pt x="110" y="124"/>
                  </a:cubicBezTo>
                  <a:cubicBezTo>
                    <a:pt x="118" y="125"/>
                    <a:pt x="126" y="125"/>
                    <a:pt x="134" y="125"/>
                  </a:cubicBezTo>
                  <a:cubicBezTo>
                    <a:pt x="136" y="122"/>
                    <a:pt x="138" y="119"/>
                    <a:pt x="141" y="117"/>
                  </a:cubicBezTo>
                  <a:cubicBezTo>
                    <a:pt x="140" y="109"/>
                    <a:pt x="137" y="101"/>
                    <a:pt x="134" y="93"/>
                  </a:cubicBezTo>
                  <a:cubicBezTo>
                    <a:pt x="136" y="91"/>
                    <a:pt x="138" y="90"/>
                    <a:pt x="140" y="87"/>
                  </a:cubicBezTo>
                  <a:cubicBezTo>
                    <a:pt x="145" y="96"/>
                    <a:pt x="148" y="106"/>
                    <a:pt x="150" y="117"/>
                  </a:cubicBezTo>
                  <a:cubicBezTo>
                    <a:pt x="153" y="118"/>
                    <a:pt x="156" y="120"/>
                    <a:pt x="157" y="123"/>
                  </a:cubicBezTo>
                  <a:cubicBezTo>
                    <a:pt x="164" y="122"/>
                    <a:pt x="170" y="120"/>
                    <a:pt x="177" y="119"/>
                  </a:cubicBezTo>
                  <a:cubicBezTo>
                    <a:pt x="179" y="111"/>
                    <a:pt x="181" y="103"/>
                    <a:pt x="181" y="95"/>
                  </a:cubicBezTo>
                  <a:cubicBezTo>
                    <a:pt x="181" y="87"/>
                    <a:pt x="179" y="80"/>
                    <a:pt x="177" y="73"/>
                  </a:cubicBezTo>
                  <a:cubicBezTo>
                    <a:pt x="172" y="73"/>
                    <a:pt x="160" y="73"/>
                    <a:pt x="145" y="75"/>
                  </a:cubicBezTo>
                  <a:close/>
                  <a:moveTo>
                    <a:pt x="43" y="113"/>
                  </a:moveTo>
                  <a:cubicBezTo>
                    <a:pt x="39" y="111"/>
                    <a:pt x="34" y="108"/>
                    <a:pt x="30" y="106"/>
                  </a:cubicBezTo>
                  <a:cubicBezTo>
                    <a:pt x="29" y="106"/>
                    <a:pt x="28" y="107"/>
                    <a:pt x="26" y="107"/>
                  </a:cubicBezTo>
                  <a:cubicBezTo>
                    <a:pt x="26" y="107"/>
                    <a:pt x="26" y="107"/>
                    <a:pt x="26" y="107"/>
                  </a:cubicBezTo>
                  <a:cubicBezTo>
                    <a:pt x="24" y="115"/>
                    <a:pt x="22" y="124"/>
                    <a:pt x="20" y="134"/>
                  </a:cubicBezTo>
                  <a:cubicBezTo>
                    <a:pt x="22" y="138"/>
                    <a:pt x="25" y="142"/>
                    <a:pt x="28" y="146"/>
                  </a:cubicBezTo>
                  <a:cubicBezTo>
                    <a:pt x="30" y="141"/>
                    <a:pt x="35" y="131"/>
                    <a:pt x="44" y="120"/>
                  </a:cubicBezTo>
                  <a:cubicBezTo>
                    <a:pt x="43" y="119"/>
                    <a:pt x="43" y="117"/>
                    <a:pt x="43" y="116"/>
                  </a:cubicBezTo>
                  <a:cubicBezTo>
                    <a:pt x="43" y="115"/>
                    <a:pt x="43" y="114"/>
                    <a:pt x="43" y="113"/>
                  </a:cubicBezTo>
                  <a:close/>
                  <a:moveTo>
                    <a:pt x="119" y="166"/>
                  </a:moveTo>
                  <a:cubicBezTo>
                    <a:pt x="119" y="167"/>
                    <a:pt x="117" y="171"/>
                    <a:pt x="116" y="172"/>
                  </a:cubicBezTo>
                  <a:cubicBezTo>
                    <a:pt x="117" y="174"/>
                    <a:pt x="117" y="174"/>
                    <a:pt x="118" y="177"/>
                  </a:cubicBezTo>
                  <a:cubicBezTo>
                    <a:pt x="126" y="175"/>
                    <a:pt x="133" y="172"/>
                    <a:pt x="139" y="168"/>
                  </a:cubicBezTo>
                  <a:cubicBezTo>
                    <a:pt x="141" y="162"/>
                    <a:pt x="143" y="153"/>
                    <a:pt x="143" y="142"/>
                  </a:cubicBezTo>
                  <a:cubicBezTo>
                    <a:pt x="138" y="140"/>
                    <a:pt x="135" y="136"/>
                    <a:pt x="134" y="132"/>
                  </a:cubicBezTo>
                  <a:cubicBezTo>
                    <a:pt x="126" y="132"/>
                    <a:pt x="118" y="132"/>
                    <a:pt x="110" y="131"/>
                  </a:cubicBezTo>
                  <a:cubicBezTo>
                    <a:pt x="110" y="140"/>
                    <a:pt x="112" y="149"/>
                    <a:pt x="114" y="160"/>
                  </a:cubicBezTo>
                  <a:cubicBezTo>
                    <a:pt x="116" y="161"/>
                    <a:pt x="119" y="163"/>
                    <a:pt x="119" y="166"/>
                  </a:cubicBezTo>
                  <a:close/>
                  <a:moveTo>
                    <a:pt x="175" y="126"/>
                  </a:moveTo>
                  <a:cubicBezTo>
                    <a:pt x="169" y="127"/>
                    <a:pt x="164" y="128"/>
                    <a:pt x="159" y="129"/>
                  </a:cubicBezTo>
                  <a:cubicBezTo>
                    <a:pt x="159" y="129"/>
                    <a:pt x="159" y="129"/>
                    <a:pt x="159" y="129"/>
                  </a:cubicBezTo>
                  <a:cubicBezTo>
                    <a:pt x="159" y="135"/>
                    <a:pt x="156" y="140"/>
                    <a:pt x="151" y="141"/>
                  </a:cubicBezTo>
                  <a:cubicBezTo>
                    <a:pt x="150" y="148"/>
                    <a:pt x="149" y="155"/>
                    <a:pt x="147" y="162"/>
                  </a:cubicBezTo>
                  <a:cubicBezTo>
                    <a:pt x="159" y="153"/>
                    <a:pt x="169" y="140"/>
                    <a:pt x="175" y="126"/>
                  </a:cubicBezTo>
                  <a:close/>
                  <a:moveTo>
                    <a:pt x="96" y="180"/>
                  </a:moveTo>
                  <a:cubicBezTo>
                    <a:pt x="101" y="180"/>
                    <a:pt x="106" y="179"/>
                    <a:pt x="112" y="178"/>
                  </a:cubicBezTo>
                  <a:cubicBezTo>
                    <a:pt x="111" y="177"/>
                    <a:pt x="111" y="175"/>
                    <a:pt x="110" y="173"/>
                  </a:cubicBezTo>
                  <a:cubicBezTo>
                    <a:pt x="110" y="173"/>
                    <a:pt x="110" y="173"/>
                    <a:pt x="110" y="173"/>
                  </a:cubicBezTo>
                  <a:cubicBezTo>
                    <a:pt x="106" y="173"/>
                    <a:pt x="103" y="170"/>
                    <a:pt x="103" y="166"/>
                  </a:cubicBezTo>
                  <a:cubicBezTo>
                    <a:pt x="103" y="164"/>
                    <a:pt x="104" y="162"/>
                    <a:pt x="107" y="160"/>
                  </a:cubicBezTo>
                  <a:cubicBezTo>
                    <a:pt x="104" y="150"/>
                    <a:pt x="103" y="140"/>
                    <a:pt x="103" y="131"/>
                  </a:cubicBezTo>
                  <a:cubicBezTo>
                    <a:pt x="90" y="129"/>
                    <a:pt x="78" y="126"/>
                    <a:pt x="67" y="123"/>
                  </a:cubicBezTo>
                  <a:cubicBezTo>
                    <a:pt x="65" y="126"/>
                    <a:pt x="61" y="129"/>
                    <a:pt x="56" y="129"/>
                  </a:cubicBezTo>
                  <a:cubicBezTo>
                    <a:pt x="53" y="129"/>
                    <a:pt x="51" y="128"/>
                    <a:pt x="48" y="127"/>
                  </a:cubicBezTo>
                  <a:cubicBezTo>
                    <a:pt x="43" y="134"/>
                    <a:pt x="38" y="143"/>
                    <a:pt x="34" y="154"/>
                  </a:cubicBezTo>
                  <a:cubicBezTo>
                    <a:pt x="50" y="170"/>
                    <a:pt x="71" y="180"/>
                    <a:pt x="96" y="180"/>
                  </a:cubicBezTo>
                  <a:close/>
                  <a:moveTo>
                    <a:pt x="15" y="121"/>
                  </a:moveTo>
                  <a:cubicBezTo>
                    <a:pt x="16" y="117"/>
                    <a:pt x="17" y="111"/>
                    <a:pt x="19" y="104"/>
                  </a:cubicBezTo>
                  <a:cubicBezTo>
                    <a:pt x="17" y="102"/>
                    <a:pt x="16" y="99"/>
                    <a:pt x="16" y="97"/>
                  </a:cubicBezTo>
                  <a:cubicBezTo>
                    <a:pt x="14" y="95"/>
                    <a:pt x="12" y="94"/>
                    <a:pt x="11" y="92"/>
                  </a:cubicBezTo>
                  <a:cubicBezTo>
                    <a:pt x="11" y="93"/>
                    <a:pt x="11" y="94"/>
                    <a:pt x="11" y="95"/>
                  </a:cubicBezTo>
                  <a:cubicBezTo>
                    <a:pt x="11" y="104"/>
                    <a:pt x="12" y="113"/>
                    <a:pt x="15" y="121"/>
                  </a:cubicBezTo>
                  <a:close/>
                  <a:moveTo>
                    <a:pt x="11" y="86"/>
                  </a:moveTo>
                  <a:cubicBezTo>
                    <a:pt x="13" y="87"/>
                    <a:pt x="15" y="89"/>
                    <a:pt x="18" y="90"/>
                  </a:cubicBezTo>
                  <a:cubicBezTo>
                    <a:pt x="20" y="88"/>
                    <a:pt x="23" y="86"/>
                    <a:pt x="26" y="86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34" y="71"/>
                    <a:pt x="45" y="54"/>
                    <a:pt x="62" y="40"/>
                  </a:cubicBezTo>
                  <a:cubicBezTo>
                    <a:pt x="62" y="39"/>
                    <a:pt x="62" y="38"/>
                    <a:pt x="62" y="37"/>
                  </a:cubicBezTo>
                  <a:cubicBezTo>
                    <a:pt x="62" y="36"/>
                    <a:pt x="62" y="36"/>
                    <a:pt x="62" y="35"/>
                  </a:cubicBezTo>
                  <a:cubicBezTo>
                    <a:pt x="56" y="33"/>
                    <a:pt x="49" y="31"/>
                    <a:pt x="42" y="29"/>
                  </a:cubicBezTo>
                  <a:cubicBezTo>
                    <a:pt x="25" y="43"/>
                    <a:pt x="14" y="63"/>
                    <a:pt x="11" y="86"/>
                  </a:cubicBezTo>
                  <a:close/>
                  <a:moveTo>
                    <a:pt x="49" y="24"/>
                  </a:moveTo>
                  <a:cubicBezTo>
                    <a:pt x="52" y="25"/>
                    <a:pt x="58" y="27"/>
                    <a:pt x="66" y="29"/>
                  </a:cubicBezTo>
                  <a:cubicBezTo>
                    <a:pt x="67" y="28"/>
                    <a:pt x="70" y="27"/>
                    <a:pt x="72" y="27"/>
                  </a:cubicBezTo>
                  <a:cubicBezTo>
                    <a:pt x="75" y="27"/>
                    <a:pt x="77" y="28"/>
                    <a:pt x="78" y="29"/>
                  </a:cubicBezTo>
                  <a:cubicBezTo>
                    <a:pt x="90" y="22"/>
                    <a:pt x="104" y="17"/>
                    <a:pt x="121" y="14"/>
                  </a:cubicBezTo>
                  <a:cubicBezTo>
                    <a:pt x="113" y="11"/>
                    <a:pt x="104" y="10"/>
                    <a:pt x="96" y="10"/>
                  </a:cubicBezTo>
                  <a:cubicBezTo>
                    <a:pt x="78" y="10"/>
                    <a:pt x="62" y="15"/>
                    <a:pt x="49" y="24"/>
                  </a:cubicBezTo>
                  <a:close/>
                  <a:moveTo>
                    <a:pt x="120" y="89"/>
                  </a:moveTo>
                  <a:cubicBezTo>
                    <a:pt x="110" y="89"/>
                    <a:pt x="102" y="81"/>
                    <a:pt x="102" y="71"/>
                  </a:cubicBezTo>
                  <a:cubicBezTo>
                    <a:pt x="102" y="62"/>
                    <a:pt x="110" y="54"/>
                    <a:pt x="120" y="54"/>
                  </a:cubicBezTo>
                  <a:cubicBezTo>
                    <a:pt x="130" y="54"/>
                    <a:pt x="138" y="62"/>
                    <a:pt x="138" y="71"/>
                  </a:cubicBezTo>
                  <a:cubicBezTo>
                    <a:pt x="138" y="81"/>
                    <a:pt x="130" y="89"/>
                    <a:pt x="120" y="89"/>
                  </a:cubicBezTo>
                  <a:close/>
                  <a:moveTo>
                    <a:pt x="120" y="60"/>
                  </a:moveTo>
                  <a:cubicBezTo>
                    <a:pt x="114" y="60"/>
                    <a:pt x="109" y="65"/>
                    <a:pt x="109" y="71"/>
                  </a:cubicBezTo>
                  <a:cubicBezTo>
                    <a:pt x="109" y="78"/>
                    <a:pt x="114" y="83"/>
                    <a:pt x="120" y="83"/>
                  </a:cubicBezTo>
                  <a:cubicBezTo>
                    <a:pt x="127" y="83"/>
                    <a:pt x="132" y="78"/>
                    <a:pt x="132" y="71"/>
                  </a:cubicBezTo>
                  <a:cubicBezTo>
                    <a:pt x="132" y="65"/>
                    <a:pt x="127" y="60"/>
                    <a:pt x="120" y="60"/>
                  </a:cubicBezTo>
                  <a:close/>
                  <a:moveTo>
                    <a:pt x="120" y="76"/>
                  </a:moveTo>
                  <a:cubicBezTo>
                    <a:pt x="117" y="76"/>
                    <a:pt x="115" y="74"/>
                    <a:pt x="115" y="71"/>
                  </a:cubicBezTo>
                  <a:cubicBezTo>
                    <a:pt x="115" y="67"/>
                    <a:pt x="117" y="65"/>
                    <a:pt x="120" y="65"/>
                  </a:cubicBezTo>
                  <a:cubicBezTo>
                    <a:pt x="123" y="65"/>
                    <a:pt x="126" y="67"/>
                    <a:pt x="126" y="71"/>
                  </a:cubicBezTo>
                  <a:cubicBezTo>
                    <a:pt x="126" y="74"/>
                    <a:pt x="123" y="76"/>
                    <a:pt x="120" y="76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145"/>
            <p:cNvSpPr>
              <a:spLocks noEditPoints="1"/>
            </p:cNvSpPr>
            <p:nvPr/>
          </p:nvSpPr>
          <p:spPr bwMode="auto">
            <a:xfrm>
              <a:off x="2970637" y="1829144"/>
              <a:ext cx="162619" cy="270037"/>
            </a:xfrm>
            <a:custGeom>
              <a:avLst/>
              <a:gdLst>
                <a:gd name="T0" fmla="*/ 76 w 109"/>
                <a:gd name="T1" fmla="*/ 127 h 181"/>
                <a:gd name="T2" fmla="*/ 65 w 109"/>
                <a:gd name="T3" fmla="*/ 116 h 181"/>
                <a:gd name="T4" fmla="*/ 76 w 109"/>
                <a:gd name="T5" fmla="*/ 105 h 181"/>
                <a:gd name="T6" fmla="*/ 98 w 109"/>
                <a:gd name="T7" fmla="*/ 94 h 181"/>
                <a:gd name="T8" fmla="*/ 109 w 109"/>
                <a:gd name="T9" fmla="*/ 105 h 181"/>
                <a:gd name="T10" fmla="*/ 76 w 109"/>
                <a:gd name="T11" fmla="*/ 116 h 181"/>
                <a:gd name="T12" fmla="*/ 87 w 109"/>
                <a:gd name="T13" fmla="*/ 149 h 181"/>
                <a:gd name="T14" fmla="*/ 76 w 109"/>
                <a:gd name="T15" fmla="*/ 138 h 181"/>
                <a:gd name="T16" fmla="*/ 87 w 109"/>
                <a:gd name="T17" fmla="*/ 127 h 181"/>
                <a:gd name="T18" fmla="*/ 98 w 109"/>
                <a:gd name="T19" fmla="*/ 159 h 181"/>
                <a:gd name="T20" fmla="*/ 87 w 109"/>
                <a:gd name="T21" fmla="*/ 170 h 181"/>
                <a:gd name="T22" fmla="*/ 87 w 109"/>
                <a:gd name="T23" fmla="*/ 149 h 181"/>
                <a:gd name="T24" fmla="*/ 98 w 109"/>
                <a:gd name="T25" fmla="*/ 159 h 181"/>
                <a:gd name="T26" fmla="*/ 65 w 109"/>
                <a:gd name="T27" fmla="*/ 181 h 181"/>
                <a:gd name="T28" fmla="*/ 76 w 109"/>
                <a:gd name="T29" fmla="*/ 170 h 181"/>
                <a:gd name="T30" fmla="*/ 87 w 109"/>
                <a:gd name="T31" fmla="*/ 181 h 181"/>
                <a:gd name="T32" fmla="*/ 54 w 109"/>
                <a:gd name="T33" fmla="*/ 159 h 181"/>
                <a:gd name="T34" fmla="*/ 65 w 109"/>
                <a:gd name="T35" fmla="*/ 149 h 181"/>
                <a:gd name="T36" fmla="*/ 65 w 109"/>
                <a:gd name="T37" fmla="*/ 170 h 181"/>
                <a:gd name="T38" fmla="*/ 54 w 109"/>
                <a:gd name="T39" fmla="*/ 159 h 181"/>
                <a:gd name="T40" fmla="*/ 44 w 109"/>
                <a:gd name="T41" fmla="*/ 127 h 181"/>
                <a:gd name="T42" fmla="*/ 54 w 109"/>
                <a:gd name="T43" fmla="*/ 138 h 181"/>
                <a:gd name="T44" fmla="*/ 44 w 109"/>
                <a:gd name="T45" fmla="*/ 149 h 181"/>
                <a:gd name="T46" fmla="*/ 22 w 109"/>
                <a:gd name="T47" fmla="*/ 138 h 181"/>
                <a:gd name="T48" fmla="*/ 11 w 109"/>
                <a:gd name="T49" fmla="*/ 149 h 181"/>
                <a:gd name="T50" fmla="*/ 0 w 109"/>
                <a:gd name="T51" fmla="*/ 159 h 181"/>
                <a:gd name="T52" fmla="*/ 11 w 109"/>
                <a:gd name="T53" fmla="*/ 0 h 181"/>
                <a:gd name="T54" fmla="*/ 22 w 109"/>
                <a:gd name="T55" fmla="*/ 7 h 181"/>
                <a:gd name="T56" fmla="*/ 11 w 109"/>
                <a:gd name="T57" fmla="*/ 17 h 181"/>
                <a:gd name="T58" fmla="*/ 22 w 109"/>
                <a:gd name="T59" fmla="*/ 138 h 181"/>
                <a:gd name="T60" fmla="*/ 33 w 109"/>
                <a:gd name="T61" fmla="*/ 127 h 181"/>
                <a:gd name="T62" fmla="*/ 22 w 109"/>
                <a:gd name="T63" fmla="*/ 138 h 181"/>
                <a:gd name="T64" fmla="*/ 22 w 109"/>
                <a:gd name="T65" fmla="*/ 28 h 181"/>
                <a:gd name="T66" fmla="*/ 33 w 109"/>
                <a:gd name="T67" fmla="*/ 17 h 181"/>
                <a:gd name="T68" fmla="*/ 44 w 109"/>
                <a:gd name="T69" fmla="*/ 39 h 181"/>
                <a:gd name="T70" fmla="*/ 33 w 109"/>
                <a:gd name="T71" fmla="*/ 28 h 181"/>
                <a:gd name="T72" fmla="*/ 44 w 109"/>
                <a:gd name="T73" fmla="*/ 39 h 181"/>
                <a:gd name="T74" fmla="*/ 44 w 109"/>
                <a:gd name="T75" fmla="*/ 116 h 181"/>
                <a:gd name="T76" fmla="*/ 33 w 109"/>
                <a:gd name="T77" fmla="*/ 127 h 181"/>
                <a:gd name="T78" fmla="*/ 87 w 109"/>
                <a:gd name="T79" fmla="*/ 83 h 181"/>
                <a:gd name="T80" fmla="*/ 98 w 109"/>
                <a:gd name="T81" fmla="*/ 94 h 181"/>
                <a:gd name="T82" fmla="*/ 87 w 109"/>
                <a:gd name="T83" fmla="*/ 83 h 181"/>
                <a:gd name="T84" fmla="*/ 87 w 109"/>
                <a:gd name="T85" fmla="*/ 73 h 181"/>
                <a:gd name="T86" fmla="*/ 76 w 109"/>
                <a:gd name="T87" fmla="*/ 83 h 181"/>
                <a:gd name="T88" fmla="*/ 65 w 109"/>
                <a:gd name="T89" fmla="*/ 62 h 181"/>
                <a:gd name="T90" fmla="*/ 76 w 109"/>
                <a:gd name="T91" fmla="*/ 73 h 181"/>
                <a:gd name="T92" fmla="*/ 65 w 109"/>
                <a:gd name="T93" fmla="*/ 62 h 181"/>
                <a:gd name="T94" fmla="*/ 44 w 109"/>
                <a:gd name="T95" fmla="*/ 51 h 181"/>
                <a:gd name="T96" fmla="*/ 54 w 109"/>
                <a:gd name="T97" fmla="*/ 40 h 181"/>
                <a:gd name="T98" fmla="*/ 65 w 109"/>
                <a:gd name="T99" fmla="*/ 51 h 181"/>
                <a:gd name="T100" fmla="*/ 54 w 109"/>
                <a:gd name="T101" fmla="*/ 62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9" h="181">
                  <a:moveTo>
                    <a:pt x="76" y="116"/>
                  </a:moveTo>
                  <a:lnTo>
                    <a:pt x="76" y="127"/>
                  </a:lnTo>
                  <a:lnTo>
                    <a:pt x="65" y="127"/>
                  </a:lnTo>
                  <a:lnTo>
                    <a:pt x="65" y="116"/>
                  </a:lnTo>
                  <a:lnTo>
                    <a:pt x="65" y="105"/>
                  </a:lnTo>
                  <a:lnTo>
                    <a:pt x="76" y="105"/>
                  </a:lnTo>
                  <a:lnTo>
                    <a:pt x="98" y="105"/>
                  </a:lnTo>
                  <a:lnTo>
                    <a:pt x="98" y="94"/>
                  </a:lnTo>
                  <a:lnTo>
                    <a:pt x="109" y="94"/>
                  </a:lnTo>
                  <a:lnTo>
                    <a:pt x="109" y="105"/>
                  </a:lnTo>
                  <a:lnTo>
                    <a:pt x="109" y="116"/>
                  </a:lnTo>
                  <a:lnTo>
                    <a:pt x="76" y="116"/>
                  </a:lnTo>
                  <a:close/>
                  <a:moveTo>
                    <a:pt x="87" y="138"/>
                  </a:moveTo>
                  <a:lnTo>
                    <a:pt x="87" y="149"/>
                  </a:lnTo>
                  <a:lnTo>
                    <a:pt x="76" y="149"/>
                  </a:lnTo>
                  <a:lnTo>
                    <a:pt x="76" y="138"/>
                  </a:lnTo>
                  <a:lnTo>
                    <a:pt x="76" y="127"/>
                  </a:lnTo>
                  <a:lnTo>
                    <a:pt x="87" y="127"/>
                  </a:lnTo>
                  <a:lnTo>
                    <a:pt x="87" y="138"/>
                  </a:lnTo>
                  <a:close/>
                  <a:moveTo>
                    <a:pt x="98" y="159"/>
                  </a:moveTo>
                  <a:lnTo>
                    <a:pt x="98" y="170"/>
                  </a:lnTo>
                  <a:lnTo>
                    <a:pt x="87" y="170"/>
                  </a:lnTo>
                  <a:lnTo>
                    <a:pt x="87" y="159"/>
                  </a:lnTo>
                  <a:lnTo>
                    <a:pt x="87" y="149"/>
                  </a:lnTo>
                  <a:lnTo>
                    <a:pt x="98" y="149"/>
                  </a:lnTo>
                  <a:lnTo>
                    <a:pt x="98" y="159"/>
                  </a:lnTo>
                  <a:close/>
                  <a:moveTo>
                    <a:pt x="76" y="181"/>
                  </a:moveTo>
                  <a:lnTo>
                    <a:pt x="65" y="181"/>
                  </a:lnTo>
                  <a:lnTo>
                    <a:pt x="65" y="170"/>
                  </a:lnTo>
                  <a:lnTo>
                    <a:pt x="76" y="170"/>
                  </a:lnTo>
                  <a:lnTo>
                    <a:pt x="87" y="170"/>
                  </a:lnTo>
                  <a:lnTo>
                    <a:pt x="87" y="181"/>
                  </a:lnTo>
                  <a:lnTo>
                    <a:pt x="76" y="181"/>
                  </a:lnTo>
                  <a:close/>
                  <a:moveTo>
                    <a:pt x="54" y="159"/>
                  </a:moveTo>
                  <a:lnTo>
                    <a:pt x="54" y="149"/>
                  </a:lnTo>
                  <a:lnTo>
                    <a:pt x="65" y="149"/>
                  </a:lnTo>
                  <a:lnTo>
                    <a:pt x="65" y="159"/>
                  </a:lnTo>
                  <a:lnTo>
                    <a:pt x="65" y="170"/>
                  </a:lnTo>
                  <a:lnTo>
                    <a:pt x="54" y="170"/>
                  </a:lnTo>
                  <a:lnTo>
                    <a:pt x="54" y="159"/>
                  </a:lnTo>
                  <a:close/>
                  <a:moveTo>
                    <a:pt x="44" y="138"/>
                  </a:moveTo>
                  <a:lnTo>
                    <a:pt x="44" y="127"/>
                  </a:lnTo>
                  <a:lnTo>
                    <a:pt x="54" y="127"/>
                  </a:lnTo>
                  <a:lnTo>
                    <a:pt x="54" y="138"/>
                  </a:lnTo>
                  <a:lnTo>
                    <a:pt x="54" y="149"/>
                  </a:lnTo>
                  <a:lnTo>
                    <a:pt x="44" y="149"/>
                  </a:lnTo>
                  <a:lnTo>
                    <a:pt x="44" y="138"/>
                  </a:lnTo>
                  <a:close/>
                  <a:moveTo>
                    <a:pt x="22" y="138"/>
                  </a:moveTo>
                  <a:lnTo>
                    <a:pt x="22" y="149"/>
                  </a:lnTo>
                  <a:lnTo>
                    <a:pt x="11" y="149"/>
                  </a:lnTo>
                  <a:lnTo>
                    <a:pt x="1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11" y="0"/>
                  </a:lnTo>
                  <a:lnTo>
                    <a:pt x="11" y="7"/>
                  </a:lnTo>
                  <a:lnTo>
                    <a:pt x="22" y="7"/>
                  </a:lnTo>
                  <a:lnTo>
                    <a:pt x="22" y="17"/>
                  </a:lnTo>
                  <a:lnTo>
                    <a:pt x="11" y="17"/>
                  </a:lnTo>
                  <a:lnTo>
                    <a:pt x="11" y="138"/>
                  </a:lnTo>
                  <a:lnTo>
                    <a:pt x="22" y="138"/>
                  </a:lnTo>
                  <a:lnTo>
                    <a:pt x="22" y="127"/>
                  </a:lnTo>
                  <a:lnTo>
                    <a:pt x="33" y="127"/>
                  </a:lnTo>
                  <a:lnTo>
                    <a:pt x="33" y="138"/>
                  </a:lnTo>
                  <a:lnTo>
                    <a:pt x="22" y="138"/>
                  </a:lnTo>
                  <a:close/>
                  <a:moveTo>
                    <a:pt x="33" y="28"/>
                  </a:moveTo>
                  <a:lnTo>
                    <a:pt x="22" y="28"/>
                  </a:lnTo>
                  <a:lnTo>
                    <a:pt x="22" y="17"/>
                  </a:lnTo>
                  <a:lnTo>
                    <a:pt x="33" y="17"/>
                  </a:lnTo>
                  <a:lnTo>
                    <a:pt x="33" y="28"/>
                  </a:lnTo>
                  <a:close/>
                  <a:moveTo>
                    <a:pt x="44" y="39"/>
                  </a:moveTo>
                  <a:lnTo>
                    <a:pt x="33" y="39"/>
                  </a:lnTo>
                  <a:lnTo>
                    <a:pt x="33" y="28"/>
                  </a:lnTo>
                  <a:lnTo>
                    <a:pt x="44" y="28"/>
                  </a:lnTo>
                  <a:lnTo>
                    <a:pt x="44" y="39"/>
                  </a:lnTo>
                  <a:close/>
                  <a:moveTo>
                    <a:pt x="33" y="116"/>
                  </a:moveTo>
                  <a:lnTo>
                    <a:pt x="44" y="116"/>
                  </a:lnTo>
                  <a:lnTo>
                    <a:pt x="44" y="127"/>
                  </a:lnTo>
                  <a:lnTo>
                    <a:pt x="33" y="127"/>
                  </a:lnTo>
                  <a:lnTo>
                    <a:pt x="33" y="116"/>
                  </a:lnTo>
                  <a:close/>
                  <a:moveTo>
                    <a:pt x="87" y="83"/>
                  </a:moveTo>
                  <a:lnTo>
                    <a:pt x="98" y="83"/>
                  </a:lnTo>
                  <a:lnTo>
                    <a:pt x="98" y="94"/>
                  </a:lnTo>
                  <a:lnTo>
                    <a:pt x="87" y="94"/>
                  </a:lnTo>
                  <a:lnTo>
                    <a:pt x="87" y="83"/>
                  </a:lnTo>
                  <a:close/>
                  <a:moveTo>
                    <a:pt x="76" y="73"/>
                  </a:moveTo>
                  <a:lnTo>
                    <a:pt x="87" y="73"/>
                  </a:lnTo>
                  <a:lnTo>
                    <a:pt x="87" y="83"/>
                  </a:lnTo>
                  <a:lnTo>
                    <a:pt x="76" y="83"/>
                  </a:lnTo>
                  <a:lnTo>
                    <a:pt x="76" y="73"/>
                  </a:lnTo>
                  <a:close/>
                  <a:moveTo>
                    <a:pt x="65" y="62"/>
                  </a:moveTo>
                  <a:lnTo>
                    <a:pt x="76" y="62"/>
                  </a:lnTo>
                  <a:lnTo>
                    <a:pt x="76" y="73"/>
                  </a:lnTo>
                  <a:lnTo>
                    <a:pt x="65" y="73"/>
                  </a:lnTo>
                  <a:lnTo>
                    <a:pt x="65" y="62"/>
                  </a:lnTo>
                  <a:close/>
                  <a:moveTo>
                    <a:pt x="54" y="51"/>
                  </a:moveTo>
                  <a:lnTo>
                    <a:pt x="44" y="51"/>
                  </a:lnTo>
                  <a:lnTo>
                    <a:pt x="44" y="40"/>
                  </a:lnTo>
                  <a:lnTo>
                    <a:pt x="54" y="40"/>
                  </a:lnTo>
                  <a:lnTo>
                    <a:pt x="54" y="51"/>
                  </a:lnTo>
                  <a:lnTo>
                    <a:pt x="65" y="51"/>
                  </a:lnTo>
                  <a:lnTo>
                    <a:pt x="65" y="62"/>
                  </a:lnTo>
                  <a:lnTo>
                    <a:pt x="54" y="62"/>
                  </a:lnTo>
                  <a:lnTo>
                    <a:pt x="54" y="5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39" name="TextBox 42"/>
          <p:cNvSpPr txBox="1"/>
          <p:nvPr/>
        </p:nvSpPr>
        <p:spPr>
          <a:xfrm>
            <a:off x="881156" y="2785242"/>
            <a:ext cx="62754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spc="300" dirty="0" smtClean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感谢聆听及指导！</a:t>
            </a:r>
            <a:endParaRPr lang="zh-CN" altLang="zh-CN" sz="5400" b="1" spc="300" dirty="0">
              <a:solidFill>
                <a:srgbClr val="005C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0" name="组合 239"/>
          <p:cNvGrpSpPr/>
          <p:nvPr/>
        </p:nvGrpSpPr>
        <p:grpSpPr>
          <a:xfrm flipH="1" flipV="1">
            <a:off x="961464" y="2676534"/>
            <a:ext cx="5761439" cy="0"/>
            <a:chOff x="1190453" y="2641879"/>
            <a:chExt cx="7953547" cy="0"/>
          </a:xfrm>
        </p:grpSpPr>
        <p:cxnSp>
          <p:nvCxnSpPr>
            <p:cNvPr id="241" name="直接连接符 240"/>
            <p:cNvCxnSpPr/>
            <p:nvPr/>
          </p:nvCxnSpPr>
          <p:spPr>
            <a:xfrm flipV="1">
              <a:off x="1190453" y="2641879"/>
              <a:ext cx="6844412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直接连接符 241"/>
            <p:cNvCxnSpPr/>
            <p:nvPr/>
          </p:nvCxnSpPr>
          <p:spPr>
            <a:xfrm>
              <a:off x="8103924" y="2641879"/>
              <a:ext cx="754055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直接连接符 242"/>
            <p:cNvCxnSpPr/>
            <p:nvPr/>
          </p:nvCxnSpPr>
          <p:spPr>
            <a:xfrm>
              <a:off x="8948986" y="2641879"/>
              <a:ext cx="195014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4" name="组合 243"/>
          <p:cNvGrpSpPr/>
          <p:nvPr/>
        </p:nvGrpSpPr>
        <p:grpSpPr>
          <a:xfrm flipV="1">
            <a:off x="961464" y="3747766"/>
            <a:ext cx="5776149" cy="0"/>
            <a:chOff x="1170147" y="2641879"/>
            <a:chExt cx="7973853" cy="0"/>
          </a:xfrm>
        </p:grpSpPr>
        <p:cxnSp>
          <p:nvCxnSpPr>
            <p:cNvPr id="245" name="直接连接符 244"/>
            <p:cNvCxnSpPr/>
            <p:nvPr/>
          </p:nvCxnSpPr>
          <p:spPr>
            <a:xfrm flipV="1">
              <a:off x="1170147" y="2641879"/>
              <a:ext cx="6864719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接连接符 245"/>
            <p:cNvCxnSpPr/>
            <p:nvPr/>
          </p:nvCxnSpPr>
          <p:spPr>
            <a:xfrm>
              <a:off x="8103924" y="2641879"/>
              <a:ext cx="754055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接连接符 246"/>
            <p:cNvCxnSpPr/>
            <p:nvPr/>
          </p:nvCxnSpPr>
          <p:spPr>
            <a:xfrm>
              <a:off x="8948986" y="2641879"/>
              <a:ext cx="195014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8" name="文本框 1"/>
          <p:cNvSpPr>
            <a:spLocks noChangeArrowheads="1"/>
          </p:cNvSpPr>
          <p:nvPr/>
        </p:nvSpPr>
        <p:spPr bwMode="auto">
          <a:xfrm>
            <a:off x="881156" y="2207149"/>
            <a:ext cx="5873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论文答辩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课程演讲</a:t>
            </a:r>
            <a:r>
              <a:rPr lang="en-US" altLang="zh-CN" sz="1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汇报总结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课件制作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学术交流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892879" y="3911150"/>
            <a:ext cx="4772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XXXXXXXXX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学院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 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XXXX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881156" y="4285085"/>
            <a:ext cx="38221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答辩人：青课     指导</a:t>
            </a:r>
            <a:r>
              <a:rPr lang="zh-CN" altLang="en-US" sz="140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老师：青课</a:t>
            </a:r>
            <a:endParaRPr lang="zh-CN" altLang="en-US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5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9" grpId="0"/>
      <p:bldP spid="248" grpId="0"/>
      <p:bldP spid="249" grpId="0"/>
      <p:bldP spid="25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4464789" y="3335463"/>
            <a:ext cx="3262423" cy="1015659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6000" b="1" dirty="0">
                <a:solidFill>
                  <a:srgbClr val="005CA7"/>
                </a:solidFill>
              </a:rPr>
              <a:t>研究背景</a:t>
            </a:r>
            <a:endParaRPr lang="zh-CN" altLang="en-US" sz="6000" b="1" dirty="0">
              <a:solidFill>
                <a:srgbClr val="005CA7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628167" y="4351122"/>
            <a:ext cx="2935667" cy="400105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924800" y="3727786"/>
            <a:ext cx="4356099" cy="348914"/>
            <a:chOff x="743958" y="3475975"/>
            <a:chExt cx="753417" cy="0"/>
          </a:xfrm>
        </p:grpSpPr>
        <p:cxnSp>
          <p:nvCxnSpPr>
            <p:cNvPr id="21" name="直接连接符 20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 flipH="1">
            <a:off x="-114300" y="3721751"/>
            <a:ext cx="4381500" cy="329549"/>
            <a:chOff x="743958" y="3475975"/>
            <a:chExt cx="753417" cy="0"/>
          </a:xfrm>
        </p:grpSpPr>
        <p:cxnSp>
          <p:nvCxnSpPr>
            <p:cNvPr id="13" name="直接连接符 12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组合 7"/>
          <p:cNvGrpSpPr/>
          <p:nvPr/>
        </p:nvGrpSpPr>
        <p:grpSpPr>
          <a:xfrm>
            <a:off x="5409724" y="1691483"/>
            <a:ext cx="1372552" cy="1243875"/>
            <a:chOff x="5500688" y="1608138"/>
            <a:chExt cx="508000" cy="460375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5500688" y="1608138"/>
              <a:ext cx="508000" cy="460375"/>
            </a:xfrm>
            <a:custGeom>
              <a:avLst/>
              <a:gdLst>
                <a:gd name="T0" fmla="*/ 115 w 133"/>
                <a:gd name="T1" fmla="*/ 36 h 120"/>
                <a:gd name="T2" fmla="*/ 67 w 133"/>
                <a:gd name="T3" fmla="*/ 1 h 120"/>
                <a:gd name="T4" fmla="*/ 47 w 133"/>
                <a:gd name="T5" fmla="*/ 2 h 120"/>
                <a:gd name="T6" fmla="*/ 4 w 133"/>
                <a:gd name="T7" fmla="*/ 39 h 120"/>
                <a:gd name="T8" fmla="*/ 24 w 133"/>
                <a:gd name="T9" fmla="*/ 108 h 120"/>
                <a:gd name="T10" fmla="*/ 60 w 133"/>
                <a:gd name="T11" fmla="*/ 120 h 120"/>
                <a:gd name="T12" fmla="*/ 93 w 133"/>
                <a:gd name="T13" fmla="*/ 110 h 120"/>
                <a:gd name="T14" fmla="*/ 42 w 133"/>
                <a:gd name="T15" fmla="*/ 9 h 120"/>
                <a:gd name="T16" fmla="*/ 38 w 133"/>
                <a:gd name="T17" fmla="*/ 14 h 120"/>
                <a:gd name="T18" fmla="*/ 33 w 133"/>
                <a:gd name="T19" fmla="*/ 16 h 120"/>
                <a:gd name="T20" fmla="*/ 33 w 133"/>
                <a:gd name="T21" fmla="*/ 24 h 120"/>
                <a:gd name="T22" fmla="*/ 9 w 133"/>
                <a:gd name="T23" fmla="*/ 36 h 120"/>
                <a:gd name="T24" fmla="*/ 25 w 133"/>
                <a:gd name="T25" fmla="*/ 48 h 120"/>
                <a:gd name="T26" fmla="*/ 4 w 133"/>
                <a:gd name="T27" fmla="*/ 63 h 120"/>
                <a:gd name="T28" fmla="*/ 25 w 133"/>
                <a:gd name="T29" fmla="*/ 76 h 120"/>
                <a:gd name="T30" fmla="*/ 28 w 133"/>
                <a:gd name="T31" fmla="*/ 106 h 120"/>
                <a:gd name="T32" fmla="*/ 32 w 133"/>
                <a:gd name="T33" fmla="*/ 96 h 120"/>
                <a:gd name="T34" fmla="*/ 35 w 133"/>
                <a:gd name="T35" fmla="*/ 104 h 120"/>
                <a:gd name="T36" fmla="*/ 38 w 133"/>
                <a:gd name="T37" fmla="*/ 107 h 120"/>
                <a:gd name="T38" fmla="*/ 42 w 133"/>
                <a:gd name="T39" fmla="*/ 112 h 120"/>
                <a:gd name="T40" fmla="*/ 48 w 133"/>
                <a:gd name="T41" fmla="*/ 114 h 120"/>
                <a:gd name="T42" fmla="*/ 42 w 133"/>
                <a:gd name="T43" fmla="*/ 107 h 120"/>
                <a:gd name="T44" fmla="*/ 51 w 133"/>
                <a:gd name="T45" fmla="*/ 100 h 120"/>
                <a:gd name="T46" fmla="*/ 38 w 133"/>
                <a:gd name="T47" fmla="*/ 101 h 120"/>
                <a:gd name="T48" fmla="*/ 32 w 133"/>
                <a:gd name="T49" fmla="*/ 87 h 120"/>
                <a:gd name="T50" fmla="*/ 29 w 133"/>
                <a:gd name="T51" fmla="*/ 76 h 120"/>
                <a:gd name="T52" fmla="*/ 58 w 133"/>
                <a:gd name="T53" fmla="*/ 63 h 120"/>
                <a:gd name="T54" fmla="*/ 28 w 133"/>
                <a:gd name="T55" fmla="*/ 49 h 120"/>
                <a:gd name="T56" fmla="*/ 58 w 133"/>
                <a:gd name="T57" fmla="*/ 36 h 120"/>
                <a:gd name="T58" fmla="*/ 36 w 133"/>
                <a:gd name="T59" fmla="*/ 25 h 120"/>
                <a:gd name="T60" fmla="*/ 47 w 133"/>
                <a:gd name="T61" fmla="*/ 21 h 120"/>
                <a:gd name="T62" fmla="*/ 58 w 133"/>
                <a:gd name="T63" fmla="*/ 19 h 120"/>
                <a:gd name="T64" fmla="*/ 44 w 133"/>
                <a:gd name="T65" fmla="*/ 17 h 120"/>
                <a:gd name="T66" fmla="*/ 44 w 133"/>
                <a:gd name="T67" fmla="*/ 11 h 120"/>
                <a:gd name="T68" fmla="*/ 48 w 133"/>
                <a:gd name="T69" fmla="*/ 7 h 120"/>
                <a:gd name="T70" fmla="*/ 92 w 133"/>
                <a:gd name="T71" fmla="*/ 36 h 120"/>
                <a:gd name="T72" fmla="*/ 86 w 133"/>
                <a:gd name="T73" fmla="*/ 23 h 120"/>
                <a:gd name="T74" fmla="*/ 87 w 133"/>
                <a:gd name="T75" fmla="*/ 16 h 120"/>
                <a:gd name="T76" fmla="*/ 80 w 133"/>
                <a:gd name="T77" fmla="*/ 12 h 120"/>
                <a:gd name="T78" fmla="*/ 76 w 133"/>
                <a:gd name="T79" fmla="*/ 6 h 120"/>
                <a:gd name="T80" fmla="*/ 75 w 133"/>
                <a:gd name="T81" fmla="*/ 12 h 120"/>
                <a:gd name="T82" fmla="*/ 74 w 133"/>
                <a:gd name="T83" fmla="*/ 17 h 120"/>
                <a:gd name="T84" fmla="*/ 62 w 133"/>
                <a:gd name="T85" fmla="*/ 19 h 120"/>
                <a:gd name="T86" fmla="*/ 71 w 133"/>
                <a:gd name="T87" fmla="*/ 21 h 120"/>
                <a:gd name="T88" fmla="*/ 82 w 133"/>
                <a:gd name="T89" fmla="*/ 23 h 120"/>
                <a:gd name="T90" fmla="*/ 88 w 133"/>
                <a:gd name="T91" fmla="*/ 36 h 120"/>
                <a:gd name="T92" fmla="*/ 62 w 133"/>
                <a:gd name="T93" fmla="*/ 60 h 120"/>
                <a:gd name="T94" fmla="*/ 84 w 133"/>
                <a:gd name="T95" fmla="*/ 93 h 120"/>
                <a:gd name="T96" fmla="*/ 76 w 133"/>
                <a:gd name="T97" fmla="*/ 101 h 120"/>
                <a:gd name="T98" fmla="*/ 62 w 133"/>
                <a:gd name="T99" fmla="*/ 100 h 120"/>
                <a:gd name="T100" fmla="*/ 72 w 133"/>
                <a:gd name="T101" fmla="*/ 113 h 120"/>
                <a:gd name="T102" fmla="*/ 70 w 133"/>
                <a:gd name="T103" fmla="*/ 104 h 120"/>
                <a:gd name="T104" fmla="*/ 76 w 133"/>
                <a:gd name="T105" fmla="*/ 107 h 120"/>
                <a:gd name="T106" fmla="*/ 79 w 133"/>
                <a:gd name="T107" fmla="*/ 109 h 120"/>
                <a:gd name="T108" fmla="*/ 90 w 133"/>
                <a:gd name="T109" fmla="*/ 106 h 120"/>
                <a:gd name="T110" fmla="*/ 84 w 133"/>
                <a:gd name="T111" fmla="*/ 100 h 120"/>
                <a:gd name="T112" fmla="*/ 110 w 133"/>
                <a:gd name="T113" fmla="*/ 82 h 120"/>
                <a:gd name="T114" fmla="*/ 79 w 133"/>
                <a:gd name="T115" fmla="*/ 85 h 120"/>
                <a:gd name="T116" fmla="*/ 112 w 133"/>
                <a:gd name="T117" fmla="*/ 60 h 120"/>
                <a:gd name="T118" fmla="*/ 93 w 133"/>
                <a:gd name="T119" fmla="*/ 3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33" h="120">
                  <a:moveTo>
                    <a:pt x="117" y="83"/>
                  </a:moveTo>
                  <a:cubicBezTo>
                    <a:pt x="116" y="83"/>
                    <a:pt x="116" y="82"/>
                    <a:pt x="116" y="82"/>
                  </a:cubicBezTo>
                  <a:cubicBezTo>
                    <a:pt x="118" y="76"/>
                    <a:pt x="120" y="70"/>
                    <a:pt x="120" y="63"/>
                  </a:cubicBezTo>
                  <a:cubicBezTo>
                    <a:pt x="120" y="63"/>
                    <a:pt x="120" y="63"/>
                    <a:pt x="120" y="63"/>
                  </a:cubicBezTo>
                  <a:cubicBezTo>
                    <a:pt x="120" y="61"/>
                    <a:pt x="120" y="61"/>
                    <a:pt x="120" y="61"/>
                  </a:cubicBezTo>
                  <a:cubicBezTo>
                    <a:pt x="120" y="61"/>
                    <a:pt x="120" y="60"/>
                    <a:pt x="120" y="60"/>
                  </a:cubicBezTo>
                  <a:cubicBezTo>
                    <a:pt x="120" y="53"/>
                    <a:pt x="119" y="46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7"/>
                    <a:pt x="115" y="37"/>
                    <a:pt x="115" y="37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11" y="26"/>
                    <a:pt x="104" y="18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86" y="6"/>
                    <a:pt x="79" y="3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5" y="0"/>
                    <a:pt x="64" y="0"/>
                    <a:pt x="6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7" y="0"/>
                    <a:pt x="55" y="0"/>
                    <a:pt x="53" y="1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0" y="3"/>
                    <a:pt x="34" y="6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16" y="18"/>
                    <a:pt x="10" y="2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2" y="46"/>
                    <a:pt x="0" y="53"/>
                    <a:pt x="0" y="60"/>
                  </a:cubicBezTo>
                  <a:cubicBezTo>
                    <a:pt x="0" y="60"/>
                    <a:pt x="0" y="61"/>
                    <a:pt x="0" y="6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" y="70"/>
                    <a:pt x="2" y="77"/>
                    <a:pt x="5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11" y="95"/>
                    <a:pt x="17" y="102"/>
                    <a:pt x="24" y="108"/>
                  </a:cubicBezTo>
                  <a:cubicBezTo>
                    <a:pt x="24" y="108"/>
                    <a:pt x="24" y="108"/>
                    <a:pt x="24" y="108"/>
                  </a:cubicBezTo>
                  <a:cubicBezTo>
                    <a:pt x="27" y="110"/>
                    <a:pt x="27" y="110"/>
                    <a:pt x="27" y="110"/>
                  </a:cubicBezTo>
                  <a:cubicBezTo>
                    <a:pt x="27" y="110"/>
                    <a:pt x="27" y="110"/>
                    <a:pt x="27" y="110"/>
                  </a:cubicBezTo>
                  <a:cubicBezTo>
                    <a:pt x="27" y="110"/>
                    <a:pt x="27" y="110"/>
                    <a:pt x="27" y="110"/>
                  </a:cubicBezTo>
                  <a:cubicBezTo>
                    <a:pt x="33" y="114"/>
                    <a:pt x="40" y="117"/>
                    <a:pt x="47" y="119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48" y="119"/>
                    <a:pt x="48" y="119"/>
                    <a:pt x="48" y="119"/>
                  </a:cubicBezTo>
                  <a:cubicBezTo>
                    <a:pt x="53" y="120"/>
                    <a:pt x="53" y="120"/>
                    <a:pt x="53" y="120"/>
                  </a:cubicBezTo>
                  <a:cubicBezTo>
                    <a:pt x="53" y="120"/>
                    <a:pt x="53" y="120"/>
                    <a:pt x="53" y="120"/>
                  </a:cubicBezTo>
                  <a:cubicBezTo>
                    <a:pt x="55" y="120"/>
                    <a:pt x="57" y="120"/>
                    <a:pt x="58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3" y="120"/>
                    <a:pt x="65" y="120"/>
                    <a:pt x="66" y="120"/>
                  </a:cubicBezTo>
                  <a:cubicBezTo>
                    <a:pt x="66" y="120"/>
                    <a:pt x="66" y="120"/>
                    <a:pt x="66" y="120"/>
                  </a:cubicBezTo>
                  <a:cubicBezTo>
                    <a:pt x="71" y="119"/>
                    <a:pt x="71" y="119"/>
                    <a:pt x="71" y="119"/>
                  </a:cubicBezTo>
                  <a:cubicBezTo>
                    <a:pt x="71" y="119"/>
                    <a:pt x="71" y="119"/>
                    <a:pt x="71" y="119"/>
                  </a:cubicBezTo>
                  <a:cubicBezTo>
                    <a:pt x="71" y="119"/>
                    <a:pt x="71" y="119"/>
                    <a:pt x="71" y="119"/>
                  </a:cubicBezTo>
                  <a:cubicBezTo>
                    <a:pt x="79" y="117"/>
                    <a:pt x="86" y="115"/>
                    <a:pt x="92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3" y="110"/>
                    <a:pt x="93" y="110"/>
                    <a:pt x="93" y="110"/>
                  </a:cubicBezTo>
                  <a:cubicBezTo>
                    <a:pt x="93" y="110"/>
                    <a:pt x="93" y="110"/>
                    <a:pt x="93" y="110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101" y="104"/>
                    <a:pt x="106" y="99"/>
                    <a:pt x="110" y="94"/>
                  </a:cubicBezTo>
                  <a:cubicBezTo>
                    <a:pt x="122" y="107"/>
                    <a:pt x="122" y="107"/>
                    <a:pt x="122" y="107"/>
                  </a:cubicBezTo>
                  <a:cubicBezTo>
                    <a:pt x="124" y="109"/>
                    <a:pt x="128" y="109"/>
                    <a:pt x="131" y="106"/>
                  </a:cubicBezTo>
                  <a:cubicBezTo>
                    <a:pt x="133" y="104"/>
                    <a:pt x="133" y="100"/>
                    <a:pt x="131" y="98"/>
                  </a:cubicBezTo>
                  <a:lnTo>
                    <a:pt x="117" y="83"/>
                  </a:lnTo>
                  <a:close/>
                  <a:moveTo>
                    <a:pt x="44" y="6"/>
                  </a:moveTo>
                  <a:cubicBezTo>
                    <a:pt x="43" y="7"/>
                    <a:pt x="43" y="7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9"/>
                  </a:cubicBezTo>
                  <a:cubicBezTo>
                    <a:pt x="42" y="9"/>
                    <a:pt x="42" y="9"/>
                    <a:pt x="41" y="9"/>
                  </a:cubicBezTo>
                  <a:cubicBezTo>
                    <a:pt x="41" y="9"/>
                    <a:pt x="41" y="9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0" y="10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0" y="12"/>
                    <a:pt x="40" y="12"/>
                    <a:pt x="39" y="12"/>
                  </a:cubicBezTo>
                  <a:cubicBezTo>
                    <a:pt x="39" y="12"/>
                    <a:pt x="39" y="12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8" y="13"/>
                    <a:pt x="38" y="14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7" y="14"/>
                    <a:pt x="36" y="14"/>
                  </a:cubicBezTo>
                  <a:cubicBezTo>
                    <a:pt x="36" y="14"/>
                    <a:pt x="35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3" y="12"/>
                    <a:pt x="32" y="12"/>
                    <a:pt x="31" y="12"/>
                  </a:cubicBezTo>
                  <a:cubicBezTo>
                    <a:pt x="35" y="9"/>
                    <a:pt x="39" y="7"/>
                    <a:pt x="44" y="6"/>
                  </a:cubicBezTo>
                  <a:close/>
                  <a:moveTo>
                    <a:pt x="28" y="14"/>
                  </a:moveTo>
                  <a:cubicBezTo>
                    <a:pt x="28" y="14"/>
                    <a:pt x="29" y="14"/>
                    <a:pt x="29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1" y="15"/>
                    <a:pt x="31" y="16"/>
                    <a:pt x="32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4" y="16"/>
                    <a:pt x="34" y="17"/>
                    <a:pt x="35" y="17"/>
                  </a:cubicBezTo>
                  <a:cubicBezTo>
                    <a:pt x="35" y="17"/>
                    <a:pt x="35" y="17"/>
                    <a:pt x="36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8"/>
                    <a:pt x="35" y="19"/>
                    <a:pt x="35" y="19"/>
                  </a:cubicBezTo>
                  <a:cubicBezTo>
                    <a:pt x="35" y="19"/>
                    <a:pt x="35" y="20"/>
                    <a:pt x="34" y="20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2"/>
                    <a:pt x="33" y="22"/>
                    <a:pt x="33" y="23"/>
                  </a:cubicBezTo>
                  <a:cubicBezTo>
                    <a:pt x="33" y="23"/>
                    <a:pt x="33" y="23"/>
                    <a:pt x="33" y="24"/>
                  </a:cubicBezTo>
                  <a:cubicBezTo>
                    <a:pt x="32" y="24"/>
                    <a:pt x="32" y="25"/>
                    <a:pt x="32" y="26"/>
                  </a:cubicBezTo>
                  <a:cubicBezTo>
                    <a:pt x="32" y="26"/>
                    <a:pt x="32" y="26"/>
                    <a:pt x="31" y="26"/>
                  </a:cubicBezTo>
                  <a:cubicBezTo>
                    <a:pt x="31" y="27"/>
                    <a:pt x="31" y="28"/>
                    <a:pt x="30" y="29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0" y="30"/>
                    <a:pt x="30" y="30"/>
                    <a:pt x="29" y="31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3"/>
                    <a:pt x="29" y="33"/>
                    <a:pt x="28" y="34"/>
                  </a:cubicBezTo>
                  <a:cubicBezTo>
                    <a:pt x="28" y="34"/>
                    <a:pt x="28" y="34"/>
                    <a:pt x="28" y="35"/>
                  </a:cubicBezTo>
                  <a:cubicBezTo>
                    <a:pt x="28" y="35"/>
                    <a:pt x="28" y="35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3" y="27"/>
                    <a:pt x="20" y="19"/>
                    <a:pt x="28" y="14"/>
                  </a:cubicBezTo>
                  <a:close/>
                  <a:moveTo>
                    <a:pt x="8" y="39"/>
                  </a:moveTo>
                  <a:cubicBezTo>
                    <a:pt x="27" y="39"/>
                    <a:pt x="27" y="39"/>
                    <a:pt x="27" y="39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6" y="40"/>
                    <a:pt x="26" y="40"/>
                    <a:pt x="26" y="41"/>
                  </a:cubicBezTo>
                  <a:cubicBezTo>
                    <a:pt x="26" y="41"/>
                    <a:pt x="26" y="42"/>
                    <a:pt x="26" y="42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4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7"/>
                    <a:pt x="25" y="48"/>
                    <a:pt x="25" y="48"/>
                  </a:cubicBezTo>
                  <a:cubicBezTo>
                    <a:pt x="25" y="48"/>
                    <a:pt x="25" y="49"/>
                    <a:pt x="24" y="49"/>
                  </a:cubicBezTo>
                  <a:cubicBezTo>
                    <a:pt x="24" y="50"/>
                    <a:pt x="24" y="50"/>
                    <a:pt x="24" y="51"/>
                  </a:cubicBezTo>
                  <a:cubicBezTo>
                    <a:pt x="24" y="51"/>
                    <a:pt x="24" y="52"/>
                    <a:pt x="24" y="52"/>
                  </a:cubicBezTo>
                  <a:cubicBezTo>
                    <a:pt x="24" y="53"/>
                    <a:pt x="24" y="54"/>
                    <a:pt x="24" y="55"/>
                  </a:cubicBezTo>
                  <a:cubicBezTo>
                    <a:pt x="24" y="55"/>
                    <a:pt x="24" y="55"/>
                    <a:pt x="24" y="56"/>
                  </a:cubicBezTo>
                  <a:cubicBezTo>
                    <a:pt x="24" y="56"/>
                    <a:pt x="24" y="57"/>
                    <a:pt x="24" y="58"/>
                  </a:cubicBezTo>
                  <a:cubicBezTo>
                    <a:pt x="24" y="58"/>
                    <a:pt x="24" y="58"/>
                    <a:pt x="24" y="59"/>
                  </a:cubicBezTo>
                  <a:cubicBezTo>
                    <a:pt x="24" y="59"/>
                    <a:pt x="24" y="60"/>
                    <a:pt x="24" y="60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53"/>
                    <a:pt x="5" y="46"/>
                    <a:pt x="8" y="39"/>
                  </a:cubicBezTo>
                  <a:close/>
                  <a:moveTo>
                    <a:pt x="4" y="63"/>
                  </a:moveTo>
                  <a:cubicBezTo>
                    <a:pt x="24" y="63"/>
                    <a:pt x="24" y="63"/>
                    <a:pt x="24" y="63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5"/>
                    <a:pt x="24" y="65"/>
                    <a:pt x="24" y="65"/>
                  </a:cubicBezTo>
                  <a:cubicBezTo>
                    <a:pt x="24" y="66"/>
                    <a:pt x="24" y="66"/>
                    <a:pt x="24" y="67"/>
                  </a:cubicBezTo>
                  <a:cubicBezTo>
                    <a:pt x="24" y="67"/>
                    <a:pt x="24" y="68"/>
                    <a:pt x="24" y="68"/>
                  </a:cubicBezTo>
                  <a:cubicBezTo>
                    <a:pt x="24" y="69"/>
                    <a:pt x="24" y="69"/>
                    <a:pt x="24" y="70"/>
                  </a:cubicBezTo>
                  <a:cubicBezTo>
                    <a:pt x="24" y="70"/>
                    <a:pt x="24" y="71"/>
                    <a:pt x="24" y="71"/>
                  </a:cubicBezTo>
                  <a:cubicBezTo>
                    <a:pt x="24" y="72"/>
                    <a:pt x="24" y="73"/>
                    <a:pt x="25" y="73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25" y="75"/>
                    <a:pt x="25" y="75"/>
                    <a:pt x="25" y="76"/>
                  </a:cubicBezTo>
                  <a:cubicBezTo>
                    <a:pt x="25" y="76"/>
                    <a:pt x="25" y="77"/>
                    <a:pt x="25" y="77"/>
                  </a:cubicBezTo>
                  <a:cubicBezTo>
                    <a:pt x="25" y="78"/>
                    <a:pt x="26" y="78"/>
                    <a:pt x="26" y="79"/>
                  </a:cubicBezTo>
                  <a:cubicBezTo>
                    <a:pt x="26" y="79"/>
                    <a:pt x="26" y="79"/>
                    <a:pt x="26" y="80"/>
                  </a:cubicBezTo>
                  <a:cubicBezTo>
                    <a:pt x="26" y="80"/>
                    <a:pt x="26" y="81"/>
                    <a:pt x="26" y="81"/>
                  </a:cubicBezTo>
                  <a:cubicBezTo>
                    <a:pt x="26" y="82"/>
                    <a:pt x="27" y="82"/>
                    <a:pt x="27" y="83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6" y="77"/>
                    <a:pt x="4" y="70"/>
                    <a:pt x="4" y="63"/>
                  </a:cubicBezTo>
                  <a:close/>
                  <a:moveTo>
                    <a:pt x="29" y="106"/>
                  </a:moveTo>
                  <a:cubicBezTo>
                    <a:pt x="29" y="106"/>
                    <a:pt x="28" y="106"/>
                    <a:pt x="28" y="106"/>
                  </a:cubicBezTo>
                  <a:cubicBezTo>
                    <a:pt x="20" y="101"/>
                    <a:pt x="14" y="94"/>
                    <a:pt x="10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28" y="87"/>
                    <a:pt x="28" y="88"/>
                    <a:pt x="28" y="88"/>
                  </a:cubicBezTo>
                  <a:cubicBezTo>
                    <a:pt x="29" y="89"/>
                    <a:pt x="29" y="89"/>
                    <a:pt x="29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30" y="91"/>
                    <a:pt x="30" y="92"/>
                    <a:pt x="30" y="93"/>
                  </a:cubicBezTo>
                  <a:cubicBezTo>
                    <a:pt x="30" y="93"/>
                    <a:pt x="30" y="93"/>
                    <a:pt x="30" y="93"/>
                  </a:cubicBezTo>
                  <a:cubicBezTo>
                    <a:pt x="31" y="94"/>
                    <a:pt x="31" y="94"/>
                    <a:pt x="31" y="95"/>
                  </a:cubicBezTo>
                  <a:cubicBezTo>
                    <a:pt x="32" y="95"/>
                    <a:pt x="32" y="96"/>
                    <a:pt x="32" y="96"/>
                  </a:cubicBezTo>
                  <a:cubicBezTo>
                    <a:pt x="32" y="96"/>
                    <a:pt x="32" y="97"/>
                    <a:pt x="33" y="98"/>
                  </a:cubicBezTo>
                  <a:cubicBezTo>
                    <a:pt x="33" y="98"/>
                    <a:pt x="33" y="98"/>
                    <a:pt x="33" y="98"/>
                  </a:cubicBezTo>
                  <a:cubicBezTo>
                    <a:pt x="33" y="99"/>
                    <a:pt x="34" y="99"/>
                    <a:pt x="34" y="100"/>
                  </a:cubicBezTo>
                  <a:cubicBezTo>
                    <a:pt x="34" y="100"/>
                    <a:pt x="34" y="100"/>
                    <a:pt x="34" y="101"/>
                  </a:cubicBezTo>
                  <a:cubicBezTo>
                    <a:pt x="35" y="101"/>
                    <a:pt x="35" y="102"/>
                    <a:pt x="35" y="102"/>
                  </a:cubicBezTo>
                  <a:cubicBezTo>
                    <a:pt x="35" y="103"/>
                    <a:pt x="35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5" y="103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4" y="104"/>
                    <a:pt x="33" y="104"/>
                    <a:pt x="33" y="104"/>
                  </a:cubicBezTo>
                  <a:cubicBezTo>
                    <a:pt x="33" y="104"/>
                    <a:pt x="32" y="104"/>
                    <a:pt x="32" y="105"/>
                  </a:cubicBezTo>
                  <a:cubicBezTo>
                    <a:pt x="31" y="105"/>
                    <a:pt x="30" y="105"/>
                    <a:pt x="30" y="106"/>
                  </a:cubicBezTo>
                  <a:cubicBezTo>
                    <a:pt x="30" y="106"/>
                    <a:pt x="30" y="106"/>
                    <a:pt x="29" y="106"/>
                  </a:cubicBezTo>
                  <a:close/>
                  <a:moveTo>
                    <a:pt x="31" y="109"/>
                  </a:moveTo>
                  <a:cubicBezTo>
                    <a:pt x="32" y="108"/>
                    <a:pt x="32" y="108"/>
                    <a:pt x="32" y="108"/>
                  </a:cubicBezTo>
                  <a:cubicBezTo>
                    <a:pt x="33" y="108"/>
                    <a:pt x="33" y="108"/>
                    <a:pt x="34" y="108"/>
                  </a:cubicBezTo>
                  <a:cubicBezTo>
                    <a:pt x="34" y="107"/>
                    <a:pt x="35" y="107"/>
                    <a:pt x="35" y="107"/>
                  </a:cubicBezTo>
                  <a:cubicBezTo>
                    <a:pt x="36" y="107"/>
                    <a:pt x="36" y="107"/>
                    <a:pt x="37" y="107"/>
                  </a:cubicBezTo>
                  <a:cubicBezTo>
                    <a:pt x="37" y="106"/>
                    <a:pt x="37" y="106"/>
                    <a:pt x="38" y="106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9" y="108"/>
                    <a:pt x="39" y="108"/>
                    <a:pt x="39" y="109"/>
                  </a:cubicBezTo>
                  <a:cubicBezTo>
                    <a:pt x="39" y="109"/>
                    <a:pt x="39" y="109"/>
                    <a:pt x="40" y="109"/>
                  </a:cubicBezTo>
                  <a:cubicBezTo>
                    <a:pt x="40" y="109"/>
                    <a:pt x="40" y="109"/>
                    <a:pt x="40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10"/>
                    <a:pt x="41" y="110"/>
                    <a:pt x="41" y="111"/>
                  </a:cubicBezTo>
                  <a:cubicBezTo>
                    <a:pt x="41" y="111"/>
                    <a:pt x="41" y="111"/>
                    <a:pt x="41" y="111"/>
                  </a:cubicBezTo>
                  <a:cubicBezTo>
                    <a:pt x="41" y="111"/>
                    <a:pt x="41" y="111"/>
                    <a:pt x="41" y="112"/>
                  </a:cubicBezTo>
                  <a:cubicBezTo>
                    <a:pt x="41" y="112"/>
                    <a:pt x="42" y="112"/>
                    <a:pt x="42" y="112"/>
                  </a:cubicBezTo>
                  <a:cubicBezTo>
                    <a:pt x="42" y="112"/>
                    <a:pt x="42" y="112"/>
                    <a:pt x="42" y="112"/>
                  </a:cubicBezTo>
                  <a:cubicBezTo>
                    <a:pt x="42" y="113"/>
                    <a:pt x="42" y="113"/>
                    <a:pt x="42" y="113"/>
                  </a:cubicBezTo>
                  <a:cubicBezTo>
                    <a:pt x="42" y="113"/>
                    <a:pt x="43" y="113"/>
                    <a:pt x="43" y="113"/>
                  </a:cubicBezTo>
                  <a:cubicBezTo>
                    <a:pt x="43" y="113"/>
                    <a:pt x="43" y="114"/>
                    <a:pt x="43" y="114"/>
                  </a:cubicBezTo>
                  <a:cubicBezTo>
                    <a:pt x="43" y="114"/>
                    <a:pt x="43" y="114"/>
                    <a:pt x="43" y="114"/>
                  </a:cubicBezTo>
                  <a:cubicBezTo>
                    <a:pt x="39" y="113"/>
                    <a:pt x="35" y="111"/>
                    <a:pt x="31" y="109"/>
                  </a:cubicBezTo>
                  <a:close/>
                  <a:moveTo>
                    <a:pt x="58" y="116"/>
                  </a:moveTo>
                  <a:cubicBezTo>
                    <a:pt x="55" y="116"/>
                    <a:pt x="52" y="116"/>
                    <a:pt x="49" y="115"/>
                  </a:cubicBezTo>
                  <a:cubicBezTo>
                    <a:pt x="49" y="115"/>
                    <a:pt x="49" y="115"/>
                    <a:pt x="49" y="115"/>
                  </a:cubicBezTo>
                  <a:cubicBezTo>
                    <a:pt x="49" y="115"/>
                    <a:pt x="49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7" y="114"/>
                    <a:pt x="47" y="114"/>
                  </a:cubicBezTo>
                  <a:cubicBezTo>
                    <a:pt x="47" y="113"/>
                    <a:pt x="47" y="113"/>
                    <a:pt x="47" y="113"/>
                  </a:cubicBezTo>
                  <a:cubicBezTo>
                    <a:pt x="47" y="113"/>
                    <a:pt x="47" y="113"/>
                    <a:pt x="47" y="113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6" y="112"/>
                    <a:pt x="46" y="111"/>
                    <a:pt x="46" y="111"/>
                  </a:cubicBezTo>
                  <a:cubicBezTo>
                    <a:pt x="45" y="111"/>
                    <a:pt x="45" y="111"/>
                    <a:pt x="45" y="110"/>
                  </a:cubicBezTo>
                  <a:cubicBezTo>
                    <a:pt x="45" y="110"/>
                    <a:pt x="45" y="110"/>
                    <a:pt x="44" y="110"/>
                  </a:cubicBezTo>
                  <a:cubicBezTo>
                    <a:pt x="44" y="110"/>
                    <a:pt x="44" y="109"/>
                    <a:pt x="44" y="109"/>
                  </a:cubicBezTo>
                  <a:cubicBezTo>
                    <a:pt x="44" y="109"/>
                    <a:pt x="44" y="109"/>
                    <a:pt x="43" y="109"/>
                  </a:cubicBezTo>
                  <a:cubicBezTo>
                    <a:pt x="43" y="108"/>
                    <a:pt x="43" y="108"/>
                    <a:pt x="43" y="107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2" y="106"/>
                    <a:pt x="42" y="106"/>
                    <a:pt x="41" y="106"/>
                  </a:cubicBezTo>
                  <a:cubicBezTo>
                    <a:pt x="41" y="105"/>
                    <a:pt x="41" y="105"/>
                    <a:pt x="41" y="105"/>
                  </a:cubicBezTo>
                  <a:cubicBezTo>
                    <a:pt x="47" y="104"/>
                    <a:pt x="53" y="103"/>
                    <a:pt x="58" y="103"/>
                  </a:cubicBezTo>
                  <a:lnTo>
                    <a:pt x="58" y="116"/>
                  </a:lnTo>
                  <a:close/>
                  <a:moveTo>
                    <a:pt x="58" y="100"/>
                  </a:moveTo>
                  <a:cubicBezTo>
                    <a:pt x="58" y="100"/>
                    <a:pt x="58" y="100"/>
                    <a:pt x="57" y="100"/>
                  </a:cubicBezTo>
                  <a:cubicBezTo>
                    <a:pt x="57" y="100"/>
                    <a:pt x="57" y="100"/>
                    <a:pt x="56" y="100"/>
                  </a:cubicBezTo>
                  <a:cubicBezTo>
                    <a:pt x="56" y="100"/>
                    <a:pt x="55" y="100"/>
                    <a:pt x="55" y="100"/>
                  </a:cubicBezTo>
                  <a:cubicBezTo>
                    <a:pt x="54" y="100"/>
                    <a:pt x="54" y="100"/>
                    <a:pt x="54" y="100"/>
                  </a:cubicBezTo>
                  <a:cubicBezTo>
                    <a:pt x="53" y="100"/>
                    <a:pt x="53" y="100"/>
                    <a:pt x="52" y="100"/>
                  </a:cubicBezTo>
                  <a:cubicBezTo>
                    <a:pt x="52" y="100"/>
                    <a:pt x="52" y="100"/>
                    <a:pt x="51" y="100"/>
                  </a:cubicBezTo>
                  <a:cubicBezTo>
                    <a:pt x="50" y="100"/>
                    <a:pt x="50" y="100"/>
                    <a:pt x="49" y="100"/>
                  </a:cubicBezTo>
                  <a:cubicBezTo>
                    <a:pt x="49" y="100"/>
                    <a:pt x="48" y="100"/>
                    <a:pt x="48" y="100"/>
                  </a:cubicBezTo>
                  <a:cubicBezTo>
                    <a:pt x="48" y="101"/>
                    <a:pt x="47" y="101"/>
                    <a:pt x="46" y="101"/>
                  </a:cubicBezTo>
                  <a:cubicBezTo>
                    <a:pt x="46" y="101"/>
                    <a:pt x="46" y="101"/>
                    <a:pt x="45" y="101"/>
                  </a:cubicBezTo>
                  <a:cubicBezTo>
                    <a:pt x="45" y="101"/>
                    <a:pt x="44" y="101"/>
                    <a:pt x="44" y="101"/>
                  </a:cubicBezTo>
                  <a:cubicBezTo>
                    <a:pt x="43" y="101"/>
                    <a:pt x="43" y="101"/>
                    <a:pt x="43" y="102"/>
                  </a:cubicBezTo>
                  <a:cubicBezTo>
                    <a:pt x="42" y="102"/>
                    <a:pt x="42" y="102"/>
                    <a:pt x="41" y="102"/>
                  </a:cubicBezTo>
                  <a:cubicBezTo>
                    <a:pt x="41" y="102"/>
                    <a:pt x="40" y="102"/>
                    <a:pt x="40" y="102"/>
                  </a:cubicBezTo>
                  <a:cubicBezTo>
                    <a:pt x="40" y="102"/>
                    <a:pt x="39" y="102"/>
                    <a:pt x="39" y="102"/>
                  </a:cubicBezTo>
                  <a:cubicBezTo>
                    <a:pt x="39" y="102"/>
                    <a:pt x="39" y="102"/>
                    <a:pt x="39" y="101"/>
                  </a:cubicBezTo>
                  <a:cubicBezTo>
                    <a:pt x="39" y="101"/>
                    <a:pt x="38" y="101"/>
                    <a:pt x="38" y="101"/>
                  </a:cubicBezTo>
                  <a:cubicBezTo>
                    <a:pt x="38" y="100"/>
                    <a:pt x="38" y="100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8"/>
                    <a:pt x="36" y="97"/>
                    <a:pt x="36" y="96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5" y="95"/>
                    <a:pt x="35" y="95"/>
                    <a:pt x="35" y="94"/>
                  </a:cubicBezTo>
                  <a:cubicBezTo>
                    <a:pt x="35" y="94"/>
                    <a:pt x="35" y="94"/>
                    <a:pt x="34" y="93"/>
                  </a:cubicBezTo>
                  <a:cubicBezTo>
                    <a:pt x="34" y="93"/>
                    <a:pt x="34" y="92"/>
                    <a:pt x="34" y="92"/>
                  </a:cubicBezTo>
                  <a:cubicBezTo>
                    <a:pt x="34" y="92"/>
                    <a:pt x="33" y="91"/>
                    <a:pt x="33" y="91"/>
                  </a:cubicBezTo>
                  <a:cubicBezTo>
                    <a:pt x="33" y="91"/>
                    <a:pt x="33" y="90"/>
                    <a:pt x="33" y="90"/>
                  </a:cubicBezTo>
                  <a:cubicBezTo>
                    <a:pt x="33" y="89"/>
                    <a:pt x="33" y="89"/>
                    <a:pt x="32" y="89"/>
                  </a:cubicBezTo>
                  <a:cubicBezTo>
                    <a:pt x="32" y="88"/>
                    <a:pt x="32" y="88"/>
                    <a:pt x="32" y="87"/>
                  </a:cubicBezTo>
                  <a:cubicBezTo>
                    <a:pt x="32" y="87"/>
                    <a:pt x="32" y="87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58" y="86"/>
                    <a:pt x="58" y="86"/>
                    <a:pt x="58" y="86"/>
                  </a:cubicBezTo>
                  <a:lnTo>
                    <a:pt x="58" y="100"/>
                  </a:lnTo>
                  <a:close/>
                  <a:moveTo>
                    <a:pt x="58" y="83"/>
                  </a:moveTo>
                  <a:cubicBezTo>
                    <a:pt x="30" y="83"/>
                    <a:pt x="30" y="83"/>
                    <a:pt x="30" y="83"/>
                  </a:cubicBezTo>
                  <a:cubicBezTo>
                    <a:pt x="30" y="82"/>
                    <a:pt x="30" y="82"/>
                    <a:pt x="30" y="82"/>
                  </a:cubicBezTo>
                  <a:cubicBezTo>
                    <a:pt x="30" y="82"/>
                    <a:pt x="30" y="81"/>
                    <a:pt x="30" y="81"/>
                  </a:cubicBezTo>
                  <a:cubicBezTo>
                    <a:pt x="30" y="80"/>
                    <a:pt x="29" y="80"/>
                    <a:pt x="29" y="79"/>
                  </a:cubicBezTo>
                  <a:cubicBezTo>
                    <a:pt x="29" y="79"/>
                    <a:pt x="29" y="79"/>
                    <a:pt x="29" y="78"/>
                  </a:cubicBezTo>
                  <a:cubicBezTo>
                    <a:pt x="29" y="78"/>
                    <a:pt x="29" y="77"/>
                    <a:pt x="29" y="76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8" y="75"/>
                    <a:pt x="28" y="74"/>
                    <a:pt x="28" y="73"/>
                  </a:cubicBezTo>
                  <a:cubicBezTo>
                    <a:pt x="28" y="73"/>
                    <a:pt x="28" y="73"/>
                    <a:pt x="28" y="72"/>
                  </a:cubicBezTo>
                  <a:cubicBezTo>
                    <a:pt x="28" y="72"/>
                    <a:pt x="28" y="71"/>
                    <a:pt x="28" y="70"/>
                  </a:cubicBezTo>
                  <a:cubicBezTo>
                    <a:pt x="28" y="70"/>
                    <a:pt x="28" y="70"/>
                    <a:pt x="28" y="69"/>
                  </a:cubicBezTo>
                  <a:cubicBezTo>
                    <a:pt x="28" y="69"/>
                    <a:pt x="27" y="68"/>
                    <a:pt x="27" y="68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6"/>
                    <a:pt x="27" y="66"/>
                    <a:pt x="27" y="65"/>
                  </a:cubicBezTo>
                  <a:cubicBezTo>
                    <a:pt x="27" y="65"/>
                    <a:pt x="27" y="64"/>
                    <a:pt x="27" y="64"/>
                  </a:cubicBezTo>
                  <a:cubicBezTo>
                    <a:pt x="27" y="64"/>
                    <a:pt x="27" y="64"/>
                    <a:pt x="27" y="63"/>
                  </a:cubicBezTo>
                  <a:cubicBezTo>
                    <a:pt x="58" y="63"/>
                    <a:pt x="58" y="63"/>
                    <a:pt x="58" y="63"/>
                  </a:cubicBezTo>
                  <a:lnTo>
                    <a:pt x="58" y="83"/>
                  </a:lnTo>
                  <a:close/>
                  <a:moveTo>
                    <a:pt x="58" y="60"/>
                  </a:moveTo>
                  <a:cubicBezTo>
                    <a:pt x="27" y="60"/>
                    <a:pt x="27" y="60"/>
                    <a:pt x="27" y="60"/>
                  </a:cubicBezTo>
                  <a:cubicBezTo>
                    <a:pt x="27" y="60"/>
                    <a:pt x="27" y="59"/>
                    <a:pt x="27" y="59"/>
                  </a:cubicBezTo>
                  <a:cubicBezTo>
                    <a:pt x="27" y="59"/>
                    <a:pt x="27" y="58"/>
                    <a:pt x="27" y="58"/>
                  </a:cubicBezTo>
                  <a:cubicBezTo>
                    <a:pt x="27" y="57"/>
                    <a:pt x="27" y="57"/>
                    <a:pt x="27" y="56"/>
                  </a:cubicBezTo>
                  <a:cubicBezTo>
                    <a:pt x="27" y="56"/>
                    <a:pt x="27" y="55"/>
                    <a:pt x="27" y="55"/>
                  </a:cubicBezTo>
                  <a:cubicBezTo>
                    <a:pt x="27" y="54"/>
                    <a:pt x="27" y="54"/>
                    <a:pt x="27" y="53"/>
                  </a:cubicBezTo>
                  <a:cubicBezTo>
                    <a:pt x="28" y="53"/>
                    <a:pt x="28" y="53"/>
                    <a:pt x="28" y="52"/>
                  </a:cubicBezTo>
                  <a:cubicBezTo>
                    <a:pt x="28" y="51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8" y="47"/>
                    <a:pt x="28" y="47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5"/>
                    <a:pt x="29" y="45"/>
                    <a:pt x="29" y="44"/>
                  </a:cubicBezTo>
                  <a:cubicBezTo>
                    <a:pt x="29" y="44"/>
                    <a:pt x="29" y="43"/>
                    <a:pt x="29" y="43"/>
                  </a:cubicBezTo>
                  <a:cubicBezTo>
                    <a:pt x="29" y="42"/>
                    <a:pt x="30" y="42"/>
                    <a:pt x="30" y="41"/>
                  </a:cubicBezTo>
                  <a:cubicBezTo>
                    <a:pt x="30" y="41"/>
                    <a:pt x="30" y="40"/>
                    <a:pt x="30" y="40"/>
                  </a:cubicBezTo>
                  <a:cubicBezTo>
                    <a:pt x="30" y="40"/>
                    <a:pt x="30" y="39"/>
                    <a:pt x="30" y="39"/>
                  </a:cubicBezTo>
                  <a:cubicBezTo>
                    <a:pt x="58" y="39"/>
                    <a:pt x="58" y="39"/>
                    <a:pt x="58" y="39"/>
                  </a:cubicBezTo>
                  <a:lnTo>
                    <a:pt x="58" y="60"/>
                  </a:lnTo>
                  <a:close/>
                  <a:moveTo>
                    <a:pt x="58" y="22"/>
                  </a:moveTo>
                  <a:cubicBezTo>
                    <a:pt x="58" y="36"/>
                    <a:pt x="58" y="36"/>
                    <a:pt x="58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5"/>
                    <a:pt x="3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4"/>
                    <a:pt x="32" y="34"/>
                    <a:pt x="32" y="33"/>
                  </a:cubicBezTo>
                  <a:cubicBezTo>
                    <a:pt x="32" y="33"/>
                    <a:pt x="33" y="32"/>
                    <a:pt x="33" y="32"/>
                  </a:cubicBezTo>
                  <a:cubicBezTo>
                    <a:pt x="33" y="32"/>
                    <a:pt x="33" y="31"/>
                    <a:pt x="33" y="31"/>
                  </a:cubicBezTo>
                  <a:cubicBezTo>
                    <a:pt x="33" y="30"/>
                    <a:pt x="34" y="30"/>
                    <a:pt x="34" y="30"/>
                  </a:cubicBezTo>
                  <a:cubicBezTo>
                    <a:pt x="34" y="29"/>
                    <a:pt x="34" y="29"/>
                    <a:pt x="34" y="28"/>
                  </a:cubicBezTo>
                  <a:cubicBezTo>
                    <a:pt x="35" y="28"/>
                    <a:pt x="35" y="28"/>
                    <a:pt x="35" y="27"/>
                  </a:cubicBezTo>
                  <a:cubicBezTo>
                    <a:pt x="35" y="27"/>
                    <a:pt x="35" y="26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4"/>
                    <a:pt x="37" y="23"/>
                    <a:pt x="37" y="23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8" y="21"/>
                    <a:pt x="38" y="21"/>
                    <a:pt x="38" y="20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19"/>
                    <a:pt x="41" y="19"/>
                    <a:pt x="41" y="19"/>
                  </a:cubicBezTo>
                  <a:cubicBezTo>
                    <a:pt x="42" y="19"/>
                    <a:pt x="42" y="20"/>
                    <a:pt x="43" y="20"/>
                  </a:cubicBezTo>
                  <a:cubicBezTo>
                    <a:pt x="43" y="20"/>
                    <a:pt x="44" y="20"/>
                    <a:pt x="44" y="20"/>
                  </a:cubicBezTo>
                  <a:cubicBezTo>
                    <a:pt x="45" y="20"/>
                    <a:pt x="45" y="20"/>
                    <a:pt x="46" y="21"/>
                  </a:cubicBezTo>
                  <a:cubicBezTo>
                    <a:pt x="46" y="21"/>
                    <a:pt x="46" y="21"/>
                    <a:pt x="47" y="21"/>
                  </a:cubicBezTo>
                  <a:cubicBezTo>
                    <a:pt x="47" y="21"/>
                    <a:pt x="48" y="21"/>
                    <a:pt x="49" y="21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50" y="21"/>
                    <a:pt x="51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4" y="22"/>
                    <a:pt x="54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6" y="22"/>
                    <a:pt x="56" y="22"/>
                    <a:pt x="57" y="22"/>
                  </a:cubicBezTo>
                  <a:cubicBezTo>
                    <a:pt x="57" y="22"/>
                    <a:pt x="57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lose/>
                  <a:moveTo>
                    <a:pt x="58" y="19"/>
                  </a:moveTo>
                  <a:cubicBezTo>
                    <a:pt x="58" y="19"/>
                    <a:pt x="58" y="19"/>
                    <a:pt x="58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6" y="19"/>
                    <a:pt x="56" y="19"/>
                    <a:pt x="55" y="19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4" y="19"/>
                    <a:pt x="53" y="18"/>
                    <a:pt x="53" y="18"/>
                  </a:cubicBezTo>
                  <a:cubicBezTo>
                    <a:pt x="53" y="18"/>
                    <a:pt x="52" y="18"/>
                    <a:pt x="52" y="18"/>
                  </a:cubicBezTo>
                  <a:cubicBezTo>
                    <a:pt x="52" y="18"/>
                    <a:pt x="51" y="18"/>
                    <a:pt x="50" y="18"/>
                  </a:cubicBezTo>
                  <a:cubicBezTo>
                    <a:pt x="50" y="18"/>
                    <a:pt x="49" y="18"/>
                    <a:pt x="49" y="18"/>
                  </a:cubicBezTo>
                  <a:cubicBezTo>
                    <a:pt x="49" y="18"/>
                    <a:pt x="48" y="18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6" y="17"/>
                    <a:pt x="46" y="17"/>
                    <a:pt x="45" y="17"/>
                  </a:cubicBezTo>
                  <a:cubicBezTo>
                    <a:pt x="45" y="17"/>
                    <a:pt x="44" y="17"/>
                    <a:pt x="44" y="17"/>
                  </a:cubicBezTo>
                  <a:cubicBezTo>
                    <a:pt x="44" y="16"/>
                    <a:pt x="43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1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4" y="11"/>
                    <a:pt x="45" y="11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8"/>
                    <a:pt x="46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52" y="4"/>
                    <a:pt x="55" y="4"/>
                    <a:pt x="58" y="4"/>
                  </a:cubicBezTo>
                  <a:lnTo>
                    <a:pt x="58" y="19"/>
                  </a:lnTo>
                  <a:close/>
                  <a:moveTo>
                    <a:pt x="90" y="15"/>
                  </a:moveTo>
                  <a:cubicBezTo>
                    <a:pt x="91" y="14"/>
                    <a:pt x="91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100" y="19"/>
                    <a:pt x="107" y="27"/>
                    <a:pt x="111" y="36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92" y="35"/>
                    <a:pt x="92" y="35"/>
                    <a:pt x="92" y="35"/>
                  </a:cubicBezTo>
                  <a:cubicBezTo>
                    <a:pt x="92" y="34"/>
                    <a:pt x="92" y="34"/>
                    <a:pt x="91" y="34"/>
                  </a:cubicBezTo>
                  <a:cubicBezTo>
                    <a:pt x="91" y="33"/>
                    <a:pt x="91" y="33"/>
                    <a:pt x="91" y="32"/>
                  </a:cubicBezTo>
                  <a:cubicBezTo>
                    <a:pt x="91" y="32"/>
                    <a:pt x="90" y="32"/>
                    <a:pt x="90" y="31"/>
                  </a:cubicBezTo>
                  <a:cubicBezTo>
                    <a:pt x="90" y="31"/>
                    <a:pt x="90" y="30"/>
                    <a:pt x="90" y="30"/>
                  </a:cubicBezTo>
                  <a:cubicBezTo>
                    <a:pt x="89" y="29"/>
                    <a:pt x="89" y="29"/>
                    <a:pt x="89" y="28"/>
                  </a:cubicBezTo>
                  <a:cubicBezTo>
                    <a:pt x="89" y="28"/>
                    <a:pt x="88" y="27"/>
                    <a:pt x="88" y="27"/>
                  </a:cubicBezTo>
                  <a:cubicBezTo>
                    <a:pt x="88" y="26"/>
                    <a:pt x="88" y="26"/>
                    <a:pt x="88" y="25"/>
                  </a:cubicBezTo>
                  <a:cubicBezTo>
                    <a:pt x="87" y="25"/>
                    <a:pt x="87" y="25"/>
                    <a:pt x="87" y="24"/>
                  </a:cubicBezTo>
                  <a:cubicBezTo>
                    <a:pt x="87" y="24"/>
                    <a:pt x="86" y="23"/>
                    <a:pt x="86" y="23"/>
                  </a:cubicBezTo>
                  <a:cubicBezTo>
                    <a:pt x="86" y="22"/>
                    <a:pt x="86" y="22"/>
                    <a:pt x="86" y="22"/>
                  </a:cubicBezTo>
                  <a:cubicBezTo>
                    <a:pt x="85" y="21"/>
                    <a:pt x="85" y="21"/>
                    <a:pt x="85" y="20"/>
                  </a:cubicBezTo>
                  <a:cubicBezTo>
                    <a:pt x="85" y="20"/>
                    <a:pt x="84" y="20"/>
                    <a:pt x="84" y="19"/>
                  </a:cubicBezTo>
                  <a:cubicBezTo>
                    <a:pt x="84" y="19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8"/>
                    <a:pt x="84" y="17"/>
                    <a:pt x="84" y="17"/>
                  </a:cubicBezTo>
                  <a:cubicBezTo>
                    <a:pt x="84" y="17"/>
                    <a:pt x="84" y="17"/>
                    <a:pt x="85" y="17"/>
                  </a:cubicBezTo>
                  <a:cubicBezTo>
                    <a:pt x="85" y="17"/>
                    <a:pt x="86" y="17"/>
                    <a:pt x="87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9" y="15"/>
                    <a:pt x="90" y="15"/>
                  </a:cubicBezTo>
                  <a:cubicBezTo>
                    <a:pt x="90" y="15"/>
                    <a:pt x="90" y="15"/>
                    <a:pt x="90" y="15"/>
                  </a:cubicBezTo>
                  <a:close/>
                  <a:moveTo>
                    <a:pt x="89" y="11"/>
                  </a:moveTo>
                  <a:cubicBezTo>
                    <a:pt x="89" y="11"/>
                    <a:pt x="89" y="12"/>
                    <a:pt x="89" y="12"/>
                  </a:cubicBezTo>
                  <a:cubicBezTo>
                    <a:pt x="89" y="12"/>
                    <a:pt x="88" y="12"/>
                    <a:pt x="88" y="12"/>
                  </a:cubicBezTo>
                  <a:cubicBezTo>
                    <a:pt x="88" y="12"/>
                    <a:pt x="87" y="12"/>
                    <a:pt x="86" y="13"/>
                  </a:cubicBezTo>
                  <a:cubicBezTo>
                    <a:pt x="86" y="13"/>
                    <a:pt x="86" y="13"/>
                    <a:pt x="85" y="13"/>
                  </a:cubicBezTo>
                  <a:cubicBezTo>
                    <a:pt x="85" y="13"/>
                    <a:pt x="84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4"/>
                    <a:pt x="82" y="14"/>
                    <a:pt x="81" y="15"/>
                  </a:cubicBezTo>
                  <a:cubicBezTo>
                    <a:pt x="81" y="14"/>
                    <a:pt x="80" y="13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0"/>
                    <a:pt x="79" y="10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8" y="10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77" y="9"/>
                    <a:pt x="77" y="8"/>
                    <a:pt x="77" y="8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80" y="7"/>
                    <a:pt x="85" y="9"/>
                    <a:pt x="89" y="11"/>
                  </a:cubicBezTo>
                  <a:close/>
                  <a:moveTo>
                    <a:pt x="62" y="4"/>
                  </a:moveTo>
                  <a:cubicBezTo>
                    <a:pt x="65" y="4"/>
                    <a:pt x="67" y="4"/>
                    <a:pt x="70" y="5"/>
                  </a:cubicBezTo>
                  <a:cubicBezTo>
                    <a:pt x="71" y="6"/>
                    <a:pt x="72" y="7"/>
                    <a:pt x="74" y="10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4" y="10"/>
                    <a:pt x="74" y="10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6" y="12"/>
                    <a:pt x="76" y="12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7" y="16"/>
                    <a:pt x="77" y="16"/>
                    <a:pt x="77" y="16"/>
                  </a:cubicBezTo>
                  <a:cubicBezTo>
                    <a:pt x="76" y="16"/>
                    <a:pt x="76" y="16"/>
                    <a:pt x="75" y="17"/>
                  </a:cubicBezTo>
                  <a:cubicBezTo>
                    <a:pt x="75" y="17"/>
                    <a:pt x="75" y="17"/>
                    <a:pt x="74" y="17"/>
                  </a:cubicBezTo>
                  <a:cubicBezTo>
                    <a:pt x="74" y="17"/>
                    <a:pt x="73" y="17"/>
                    <a:pt x="73" y="17"/>
                  </a:cubicBezTo>
                  <a:cubicBezTo>
                    <a:pt x="73" y="17"/>
                    <a:pt x="72" y="17"/>
                    <a:pt x="72" y="17"/>
                  </a:cubicBezTo>
                  <a:cubicBezTo>
                    <a:pt x="71" y="18"/>
                    <a:pt x="71" y="18"/>
                    <a:pt x="70" y="18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69" y="18"/>
                    <a:pt x="68" y="18"/>
                    <a:pt x="67" y="18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5" y="19"/>
                  </a:cubicBezTo>
                  <a:cubicBezTo>
                    <a:pt x="65" y="19"/>
                    <a:pt x="65" y="19"/>
                    <a:pt x="64" y="19"/>
                  </a:cubicBezTo>
                  <a:cubicBezTo>
                    <a:pt x="64" y="19"/>
                    <a:pt x="63" y="19"/>
                    <a:pt x="63" y="19"/>
                  </a:cubicBezTo>
                  <a:cubicBezTo>
                    <a:pt x="63" y="19"/>
                    <a:pt x="62" y="19"/>
                    <a:pt x="62" y="19"/>
                  </a:cubicBezTo>
                  <a:cubicBezTo>
                    <a:pt x="62" y="19"/>
                    <a:pt x="62" y="19"/>
                    <a:pt x="62" y="19"/>
                  </a:cubicBezTo>
                  <a:lnTo>
                    <a:pt x="62" y="4"/>
                  </a:lnTo>
                  <a:close/>
                  <a:moveTo>
                    <a:pt x="62" y="22"/>
                  </a:move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4" y="22"/>
                    <a:pt x="64" y="22"/>
                    <a:pt x="65" y="22"/>
                  </a:cubicBezTo>
                  <a:cubicBezTo>
                    <a:pt x="65" y="22"/>
                    <a:pt x="65" y="22"/>
                    <a:pt x="66" y="22"/>
                  </a:cubicBezTo>
                  <a:cubicBezTo>
                    <a:pt x="66" y="22"/>
                    <a:pt x="67" y="22"/>
                    <a:pt x="67" y="22"/>
                  </a:cubicBezTo>
                  <a:cubicBezTo>
                    <a:pt x="67" y="22"/>
                    <a:pt x="68" y="22"/>
                    <a:pt x="68" y="22"/>
                  </a:cubicBezTo>
                  <a:cubicBezTo>
                    <a:pt x="69" y="22"/>
                    <a:pt x="69" y="21"/>
                    <a:pt x="70" y="21"/>
                  </a:cubicBezTo>
                  <a:cubicBezTo>
                    <a:pt x="70" y="21"/>
                    <a:pt x="70" y="21"/>
                    <a:pt x="71" y="21"/>
                  </a:cubicBezTo>
                  <a:cubicBezTo>
                    <a:pt x="71" y="21"/>
                    <a:pt x="72" y="21"/>
                    <a:pt x="73" y="21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74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8" y="20"/>
                    <a:pt x="78" y="19"/>
                  </a:cubicBezTo>
                  <a:cubicBezTo>
                    <a:pt x="78" y="19"/>
                    <a:pt x="79" y="19"/>
                    <a:pt x="79" y="19"/>
                  </a:cubicBezTo>
                  <a:cubicBezTo>
                    <a:pt x="79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20"/>
                    <a:pt x="81" y="20"/>
                    <a:pt x="81" y="21"/>
                  </a:cubicBezTo>
                  <a:cubicBezTo>
                    <a:pt x="81" y="21"/>
                    <a:pt x="82" y="21"/>
                    <a:pt x="82" y="22"/>
                  </a:cubicBezTo>
                  <a:cubicBezTo>
                    <a:pt x="82" y="22"/>
                    <a:pt x="82" y="23"/>
                    <a:pt x="82" y="23"/>
                  </a:cubicBezTo>
                  <a:cubicBezTo>
                    <a:pt x="83" y="24"/>
                    <a:pt x="83" y="24"/>
                    <a:pt x="84" y="25"/>
                  </a:cubicBezTo>
                  <a:cubicBezTo>
                    <a:pt x="84" y="25"/>
                    <a:pt x="84" y="26"/>
                    <a:pt x="84" y="26"/>
                  </a:cubicBezTo>
                  <a:cubicBezTo>
                    <a:pt x="84" y="26"/>
                    <a:pt x="84" y="27"/>
                    <a:pt x="85" y="28"/>
                  </a:cubicBezTo>
                  <a:cubicBezTo>
                    <a:pt x="85" y="28"/>
                    <a:pt x="85" y="28"/>
                    <a:pt x="85" y="29"/>
                  </a:cubicBezTo>
                  <a:cubicBezTo>
                    <a:pt x="85" y="29"/>
                    <a:pt x="86" y="29"/>
                    <a:pt x="86" y="30"/>
                  </a:cubicBezTo>
                  <a:cubicBezTo>
                    <a:pt x="86" y="30"/>
                    <a:pt x="86" y="31"/>
                    <a:pt x="86" y="31"/>
                  </a:cubicBezTo>
                  <a:cubicBezTo>
                    <a:pt x="87" y="31"/>
                    <a:pt x="87" y="32"/>
                    <a:pt x="87" y="32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8" y="34"/>
                    <a:pt x="88" y="34"/>
                    <a:pt x="88" y="35"/>
                  </a:cubicBezTo>
                  <a:cubicBezTo>
                    <a:pt x="88" y="35"/>
                    <a:pt x="88" y="35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62" y="36"/>
                    <a:pt x="62" y="36"/>
                    <a:pt x="62" y="36"/>
                  </a:cubicBezTo>
                  <a:lnTo>
                    <a:pt x="62" y="22"/>
                  </a:lnTo>
                  <a:close/>
                  <a:moveTo>
                    <a:pt x="62" y="39"/>
                  </a:moveTo>
                  <a:cubicBezTo>
                    <a:pt x="90" y="39"/>
                    <a:pt x="90" y="39"/>
                    <a:pt x="90" y="39"/>
                  </a:cubicBezTo>
                  <a:cubicBezTo>
                    <a:pt x="90" y="39"/>
                    <a:pt x="90" y="40"/>
                    <a:pt x="90" y="40"/>
                  </a:cubicBezTo>
                  <a:cubicBezTo>
                    <a:pt x="90" y="41"/>
                    <a:pt x="90" y="41"/>
                    <a:pt x="91" y="41"/>
                  </a:cubicBezTo>
                  <a:cubicBezTo>
                    <a:pt x="91" y="42"/>
                    <a:pt x="91" y="42"/>
                    <a:pt x="91" y="43"/>
                  </a:cubicBezTo>
                  <a:cubicBezTo>
                    <a:pt x="91" y="43"/>
                    <a:pt x="91" y="44"/>
                    <a:pt x="91" y="44"/>
                  </a:cubicBezTo>
                  <a:cubicBezTo>
                    <a:pt x="91" y="45"/>
                    <a:pt x="92" y="45"/>
                    <a:pt x="92" y="45"/>
                  </a:cubicBezTo>
                  <a:cubicBezTo>
                    <a:pt x="82" y="46"/>
                    <a:pt x="74" y="52"/>
                    <a:pt x="71" y="60"/>
                  </a:cubicBezTo>
                  <a:cubicBezTo>
                    <a:pt x="62" y="60"/>
                    <a:pt x="62" y="60"/>
                    <a:pt x="62" y="60"/>
                  </a:cubicBezTo>
                  <a:lnTo>
                    <a:pt x="62" y="39"/>
                  </a:lnTo>
                  <a:close/>
                  <a:moveTo>
                    <a:pt x="62" y="63"/>
                  </a:moveTo>
                  <a:cubicBezTo>
                    <a:pt x="70" y="63"/>
                    <a:pt x="70" y="63"/>
                    <a:pt x="70" y="63"/>
                  </a:cubicBezTo>
                  <a:cubicBezTo>
                    <a:pt x="69" y="65"/>
                    <a:pt x="69" y="68"/>
                    <a:pt x="69" y="70"/>
                  </a:cubicBezTo>
                  <a:cubicBezTo>
                    <a:pt x="69" y="75"/>
                    <a:pt x="70" y="79"/>
                    <a:pt x="73" y="83"/>
                  </a:cubicBezTo>
                  <a:cubicBezTo>
                    <a:pt x="62" y="83"/>
                    <a:pt x="62" y="83"/>
                    <a:pt x="62" y="83"/>
                  </a:cubicBezTo>
                  <a:lnTo>
                    <a:pt x="62" y="63"/>
                  </a:lnTo>
                  <a:close/>
                  <a:moveTo>
                    <a:pt x="62" y="86"/>
                  </a:moveTo>
                  <a:cubicBezTo>
                    <a:pt x="75" y="86"/>
                    <a:pt x="75" y="86"/>
                    <a:pt x="75" y="86"/>
                  </a:cubicBezTo>
                  <a:cubicBezTo>
                    <a:pt x="78" y="89"/>
                    <a:pt x="81" y="91"/>
                    <a:pt x="85" y="93"/>
                  </a:cubicBezTo>
                  <a:cubicBezTo>
                    <a:pt x="85" y="93"/>
                    <a:pt x="85" y="93"/>
                    <a:pt x="84" y="93"/>
                  </a:cubicBezTo>
                  <a:cubicBezTo>
                    <a:pt x="84" y="93"/>
                    <a:pt x="84" y="94"/>
                    <a:pt x="84" y="94"/>
                  </a:cubicBezTo>
                  <a:cubicBezTo>
                    <a:pt x="84" y="94"/>
                    <a:pt x="83" y="95"/>
                    <a:pt x="83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82" y="97"/>
                    <a:pt x="82" y="98"/>
                    <a:pt x="82" y="98"/>
                  </a:cubicBezTo>
                  <a:cubicBezTo>
                    <a:pt x="81" y="98"/>
                    <a:pt x="81" y="99"/>
                    <a:pt x="81" y="99"/>
                  </a:cubicBezTo>
                  <a:cubicBezTo>
                    <a:pt x="81" y="99"/>
                    <a:pt x="81" y="100"/>
                    <a:pt x="80" y="101"/>
                  </a:cubicBezTo>
                  <a:cubicBezTo>
                    <a:pt x="80" y="101"/>
                    <a:pt x="80" y="101"/>
                    <a:pt x="80" y="101"/>
                  </a:cubicBezTo>
                  <a:cubicBezTo>
                    <a:pt x="80" y="101"/>
                    <a:pt x="79" y="102"/>
                    <a:pt x="79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8" y="102"/>
                    <a:pt x="78" y="102"/>
                    <a:pt x="77" y="102"/>
                  </a:cubicBezTo>
                  <a:cubicBezTo>
                    <a:pt x="77" y="102"/>
                    <a:pt x="77" y="102"/>
                    <a:pt x="76" y="101"/>
                  </a:cubicBezTo>
                  <a:cubicBezTo>
                    <a:pt x="76" y="101"/>
                    <a:pt x="75" y="101"/>
                    <a:pt x="75" y="101"/>
                  </a:cubicBezTo>
                  <a:cubicBezTo>
                    <a:pt x="75" y="101"/>
                    <a:pt x="74" y="101"/>
                    <a:pt x="73" y="101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1" y="101"/>
                    <a:pt x="70" y="100"/>
                  </a:cubicBezTo>
                  <a:cubicBezTo>
                    <a:pt x="70" y="100"/>
                    <a:pt x="70" y="100"/>
                    <a:pt x="70" y="100"/>
                  </a:cubicBezTo>
                  <a:cubicBezTo>
                    <a:pt x="69" y="100"/>
                    <a:pt x="69" y="100"/>
                    <a:pt x="68" y="100"/>
                  </a:cubicBezTo>
                  <a:cubicBezTo>
                    <a:pt x="68" y="100"/>
                    <a:pt x="67" y="100"/>
                    <a:pt x="67" y="100"/>
                  </a:cubicBezTo>
                  <a:cubicBezTo>
                    <a:pt x="67" y="100"/>
                    <a:pt x="66" y="100"/>
                    <a:pt x="66" y="100"/>
                  </a:cubicBezTo>
                  <a:cubicBezTo>
                    <a:pt x="65" y="100"/>
                    <a:pt x="65" y="100"/>
                    <a:pt x="65" y="100"/>
                  </a:cubicBezTo>
                  <a:cubicBezTo>
                    <a:pt x="64" y="100"/>
                    <a:pt x="64" y="100"/>
                    <a:pt x="63" y="100"/>
                  </a:cubicBezTo>
                  <a:cubicBezTo>
                    <a:pt x="63" y="100"/>
                    <a:pt x="63" y="100"/>
                    <a:pt x="62" y="100"/>
                  </a:cubicBezTo>
                  <a:cubicBezTo>
                    <a:pt x="62" y="100"/>
                    <a:pt x="62" y="100"/>
                    <a:pt x="62" y="100"/>
                  </a:cubicBezTo>
                  <a:lnTo>
                    <a:pt x="62" y="86"/>
                  </a:lnTo>
                  <a:close/>
                  <a:moveTo>
                    <a:pt x="74" y="109"/>
                  </a:moveTo>
                  <a:cubicBezTo>
                    <a:pt x="74" y="109"/>
                    <a:pt x="74" y="110"/>
                    <a:pt x="74" y="110"/>
                  </a:cubicBezTo>
                  <a:cubicBezTo>
                    <a:pt x="74" y="110"/>
                    <a:pt x="74" y="110"/>
                    <a:pt x="74" y="110"/>
                  </a:cubicBezTo>
                  <a:cubicBezTo>
                    <a:pt x="74" y="110"/>
                    <a:pt x="73" y="111"/>
                    <a:pt x="73" y="111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73" y="111"/>
                    <a:pt x="73" y="112"/>
                    <a:pt x="73" y="112"/>
                  </a:cubicBezTo>
                  <a:cubicBezTo>
                    <a:pt x="72" y="112"/>
                    <a:pt x="72" y="112"/>
                    <a:pt x="72" y="112"/>
                  </a:cubicBezTo>
                  <a:cubicBezTo>
                    <a:pt x="72" y="112"/>
                    <a:pt x="72" y="112"/>
                    <a:pt x="72" y="113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72" y="113"/>
                    <a:pt x="72" y="113"/>
                    <a:pt x="71" y="113"/>
                  </a:cubicBezTo>
                  <a:cubicBezTo>
                    <a:pt x="71" y="114"/>
                    <a:pt x="70" y="115"/>
                    <a:pt x="69" y="116"/>
                  </a:cubicBezTo>
                  <a:cubicBezTo>
                    <a:pt x="67" y="116"/>
                    <a:pt x="64" y="116"/>
                    <a:pt x="62" y="116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4" y="103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3"/>
                    <a:pt x="66" y="103"/>
                    <a:pt x="67" y="104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68" y="104"/>
                    <a:pt x="69" y="104"/>
                    <a:pt x="70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1" y="104"/>
                    <a:pt x="71" y="104"/>
                    <a:pt x="72" y="104"/>
                  </a:cubicBezTo>
                  <a:cubicBezTo>
                    <a:pt x="72" y="104"/>
                    <a:pt x="72" y="104"/>
                    <a:pt x="73" y="104"/>
                  </a:cubicBezTo>
                  <a:cubicBezTo>
                    <a:pt x="73" y="104"/>
                    <a:pt x="74" y="104"/>
                    <a:pt x="74" y="105"/>
                  </a:cubicBezTo>
                  <a:cubicBezTo>
                    <a:pt x="74" y="105"/>
                    <a:pt x="75" y="105"/>
                    <a:pt x="75" y="105"/>
                  </a:cubicBezTo>
                  <a:cubicBezTo>
                    <a:pt x="76" y="105"/>
                    <a:pt x="76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6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6" y="106"/>
                    <a:pt x="76" y="107"/>
                    <a:pt x="76" y="107"/>
                  </a:cubicBezTo>
                  <a:cubicBezTo>
                    <a:pt x="76" y="107"/>
                    <a:pt x="76" y="107"/>
                    <a:pt x="76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9"/>
                    <a:pt x="75" y="109"/>
                  </a:cubicBezTo>
                  <a:cubicBezTo>
                    <a:pt x="75" y="109"/>
                    <a:pt x="75" y="109"/>
                    <a:pt x="74" y="109"/>
                  </a:cubicBezTo>
                  <a:close/>
                  <a:moveTo>
                    <a:pt x="75" y="115"/>
                  </a:moveTo>
                  <a:cubicBezTo>
                    <a:pt x="75" y="114"/>
                    <a:pt x="76" y="113"/>
                    <a:pt x="77" y="112"/>
                  </a:cubicBezTo>
                  <a:cubicBezTo>
                    <a:pt x="77" y="112"/>
                    <a:pt x="77" y="111"/>
                    <a:pt x="77" y="111"/>
                  </a:cubicBezTo>
                  <a:cubicBezTo>
                    <a:pt x="77" y="111"/>
                    <a:pt x="78" y="111"/>
                    <a:pt x="78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0"/>
                    <a:pt x="78" y="110"/>
                    <a:pt x="79" y="109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9" y="109"/>
                    <a:pt x="79" y="108"/>
                    <a:pt x="80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7"/>
                    <a:pt x="80" y="107"/>
                    <a:pt x="81" y="106"/>
                  </a:cubicBezTo>
                  <a:cubicBezTo>
                    <a:pt x="81" y="106"/>
                    <a:pt x="82" y="107"/>
                    <a:pt x="82" y="107"/>
                  </a:cubicBezTo>
                  <a:cubicBezTo>
                    <a:pt x="83" y="107"/>
                    <a:pt x="83" y="107"/>
                    <a:pt x="83" y="107"/>
                  </a:cubicBezTo>
                  <a:cubicBezTo>
                    <a:pt x="84" y="107"/>
                    <a:pt x="84" y="107"/>
                    <a:pt x="85" y="108"/>
                  </a:cubicBezTo>
                  <a:cubicBezTo>
                    <a:pt x="86" y="108"/>
                    <a:pt x="86" y="108"/>
                    <a:pt x="86" y="108"/>
                  </a:cubicBezTo>
                  <a:cubicBezTo>
                    <a:pt x="87" y="108"/>
                    <a:pt x="88" y="109"/>
                    <a:pt x="89" y="109"/>
                  </a:cubicBezTo>
                  <a:cubicBezTo>
                    <a:pt x="84" y="111"/>
                    <a:pt x="80" y="113"/>
                    <a:pt x="75" y="115"/>
                  </a:cubicBezTo>
                  <a:close/>
                  <a:moveTo>
                    <a:pt x="92" y="107"/>
                  </a:moveTo>
                  <a:cubicBezTo>
                    <a:pt x="91" y="106"/>
                    <a:pt x="91" y="106"/>
                    <a:pt x="90" y="106"/>
                  </a:cubicBezTo>
                  <a:cubicBezTo>
                    <a:pt x="90" y="106"/>
                    <a:pt x="90" y="106"/>
                    <a:pt x="90" y="106"/>
                  </a:cubicBezTo>
                  <a:cubicBezTo>
                    <a:pt x="89" y="105"/>
                    <a:pt x="88" y="105"/>
                    <a:pt x="87" y="105"/>
                  </a:cubicBezTo>
                  <a:cubicBezTo>
                    <a:pt x="87" y="105"/>
                    <a:pt x="87" y="104"/>
                    <a:pt x="86" y="104"/>
                  </a:cubicBezTo>
                  <a:cubicBezTo>
                    <a:pt x="86" y="104"/>
                    <a:pt x="85" y="104"/>
                    <a:pt x="84" y="104"/>
                  </a:cubicBezTo>
                  <a:cubicBezTo>
                    <a:pt x="84" y="104"/>
                    <a:pt x="84" y="103"/>
                    <a:pt x="83" y="103"/>
                  </a:cubicBezTo>
                  <a:cubicBezTo>
                    <a:pt x="83" y="103"/>
                    <a:pt x="83" y="103"/>
                    <a:pt x="83" y="103"/>
                  </a:cubicBezTo>
                  <a:cubicBezTo>
                    <a:pt x="83" y="103"/>
                    <a:pt x="83" y="103"/>
                    <a:pt x="83" y="103"/>
                  </a:cubicBezTo>
                  <a:cubicBezTo>
                    <a:pt x="83" y="103"/>
                    <a:pt x="83" y="103"/>
                    <a:pt x="83" y="103"/>
                  </a:cubicBezTo>
                  <a:cubicBezTo>
                    <a:pt x="83" y="103"/>
                    <a:pt x="83" y="103"/>
                    <a:pt x="83" y="103"/>
                  </a:cubicBezTo>
                  <a:cubicBezTo>
                    <a:pt x="83" y="103"/>
                    <a:pt x="83" y="102"/>
                    <a:pt x="83" y="102"/>
                  </a:cubicBezTo>
                  <a:cubicBezTo>
                    <a:pt x="84" y="102"/>
                    <a:pt x="84" y="101"/>
                    <a:pt x="84" y="100"/>
                  </a:cubicBezTo>
                  <a:cubicBezTo>
                    <a:pt x="84" y="100"/>
                    <a:pt x="85" y="100"/>
                    <a:pt x="85" y="100"/>
                  </a:cubicBezTo>
                  <a:cubicBezTo>
                    <a:pt x="85" y="99"/>
                    <a:pt x="85" y="99"/>
                    <a:pt x="86" y="98"/>
                  </a:cubicBezTo>
                  <a:cubicBezTo>
                    <a:pt x="86" y="98"/>
                    <a:pt x="86" y="98"/>
                    <a:pt x="86" y="97"/>
                  </a:cubicBezTo>
                  <a:cubicBezTo>
                    <a:pt x="86" y="97"/>
                    <a:pt x="87" y="96"/>
                    <a:pt x="87" y="96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88" y="94"/>
                    <a:pt x="88" y="94"/>
                    <a:pt x="88" y="94"/>
                  </a:cubicBezTo>
                  <a:cubicBezTo>
                    <a:pt x="90" y="94"/>
                    <a:pt x="91" y="94"/>
                    <a:pt x="93" y="94"/>
                  </a:cubicBezTo>
                  <a:cubicBezTo>
                    <a:pt x="98" y="94"/>
                    <a:pt x="103" y="93"/>
                    <a:pt x="106" y="90"/>
                  </a:cubicBezTo>
                  <a:cubicBezTo>
                    <a:pt x="107" y="91"/>
                    <a:pt x="107" y="91"/>
                    <a:pt x="107" y="91"/>
                  </a:cubicBezTo>
                  <a:cubicBezTo>
                    <a:pt x="103" y="97"/>
                    <a:pt x="98" y="103"/>
                    <a:pt x="92" y="107"/>
                  </a:cubicBezTo>
                  <a:close/>
                  <a:moveTo>
                    <a:pt x="110" y="82"/>
                  </a:moveTo>
                  <a:cubicBezTo>
                    <a:pt x="110" y="82"/>
                    <a:pt x="109" y="83"/>
                    <a:pt x="109" y="83"/>
                  </a:cubicBezTo>
                  <a:cubicBezTo>
                    <a:pt x="109" y="83"/>
                    <a:pt x="108" y="83"/>
                    <a:pt x="108" y="84"/>
                  </a:cubicBezTo>
                  <a:cubicBezTo>
                    <a:pt x="108" y="84"/>
                    <a:pt x="108" y="84"/>
                    <a:pt x="107" y="85"/>
                  </a:cubicBezTo>
                  <a:cubicBezTo>
                    <a:pt x="107" y="85"/>
                    <a:pt x="107" y="85"/>
                    <a:pt x="107" y="86"/>
                  </a:cubicBezTo>
                  <a:cubicBezTo>
                    <a:pt x="106" y="86"/>
                    <a:pt x="106" y="86"/>
                    <a:pt x="106" y="86"/>
                  </a:cubicBezTo>
                  <a:cubicBezTo>
                    <a:pt x="102" y="89"/>
                    <a:pt x="98" y="91"/>
                    <a:pt x="93" y="91"/>
                  </a:cubicBezTo>
                  <a:cubicBezTo>
                    <a:pt x="92" y="91"/>
                    <a:pt x="91" y="91"/>
                    <a:pt x="90" y="90"/>
                  </a:cubicBezTo>
                  <a:cubicBezTo>
                    <a:pt x="89" y="90"/>
                    <a:pt x="88" y="90"/>
                    <a:pt x="88" y="90"/>
                  </a:cubicBezTo>
                  <a:cubicBezTo>
                    <a:pt x="87" y="90"/>
                    <a:pt x="87" y="90"/>
                    <a:pt x="86" y="89"/>
                  </a:cubicBezTo>
                  <a:cubicBezTo>
                    <a:pt x="84" y="89"/>
                    <a:pt x="82" y="88"/>
                    <a:pt x="80" y="86"/>
                  </a:cubicBezTo>
                  <a:cubicBezTo>
                    <a:pt x="80" y="86"/>
                    <a:pt x="79" y="85"/>
                    <a:pt x="79" y="85"/>
                  </a:cubicBezTo>
                  <a:cubicBezTo>
                    <a:pt x="78" y="84"/>
                    <a:pt x="77" y="83"/>
                    <a:pt x="77" y="83"/>
                  </a:cubicBezTo>
                  <a:cubicBezTo>
                    <a:pt x="74" y="79"/>
                    <a:pt x="72" y="75"/>
                    <a:pt x="72" y="70"/>
                  </a:cubicBezTo>
                  <a:cubicBezTo>
                    <a:pt x="72" y="68"/>
                    <a:pt x="73" y="65"/>
                    <a:pt x="73" y="63"/>
                  </a:cubicBezTo>
                  <a:cubicBezTo>
                    <a:pt x="73" y="63"/>
                    <a:pt x="74" y="62"/>
                    <a:pt x="74" y="62"/>
                  </a:cubicBezTo>
                  <a:cubicBezTo>
                    <a:pt x="74" y="61"/>
                    <a:pt x="74" y="61"/>
                    <a:pt x="75" y="60"/>
                  </a:cubicBezTo>
                  <a:cubicBezTo>
                    <a:pt x="78" y="54"/>
                    <a:pt x="85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5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103" y="50"/>
                    <a:pt x="109" y="54"/>
                    <a:pt x="112" y="60"/>
                  </a:cubicBezTo>
                  <a:cubicBezTo>
                    <a:pt x="112" y="61"/>
                    <a:pt x="112" y="61"/>
                    <a:pt x="113" y="62"/>
                  </a:cubicBezTo>
                  <a:cubicBezTo>
                    <a:pt x="113" y="62"/>
                    <a:pt x="113" y="63"/>
                    <a:pt x="113" y="63"/>
                  </a:cubicBezTo>
                  <a:cubicBezTo>
                    <a:pt x="114" y="65"/>
                    <a:pt x="114" y="68"/>
                    <a:pt x="114" y="70"/>
                  </a:cubicBezTo>
                  <a:cubicBezTo>
                    <a:pt x="114" y="74"/>
                    <a:pt x="113" y="79"/>
                    <a:pt x="110" y="82"/>
                  </a:cubicBezTo>
                  <a:close/>
                  <a:moveTo>
                    <a:pt x="95" y="45"/>
                  </a:moveTo>
                  <a:cubicBezTo>
                    <a:pt x="95" y="45"/>
                    <a:pt x="95" y="45"/>
                    <a:pt x="95" y="45"/>
                  </a:cubicBezTo>
                  <a:cubicBezTo>
                    <a:pt x="95" y="45"/>
                    <a:pt x="95" y="44"/>
                    <a:pt x="95" y="44"/>
                  </a:cubicBezTo>
                  <a:cubicBezTo>
                    <a:pt x="95" y="43"/>
                    <a:pt x="95" y="43"/>
                    <a:pt x="94" y="42"/>
                  </a:cubicBezTo>
                  <a:cubicBezTo>
                    <a:pt x="94" y="42"/>
                    <a:pt x="94" y="41"/>
                    <a:pt x="94" y="41"/>
                  </a:cubicBezTo>
                  <a:cubicBezTo>
                    <a:pt x="94" y="40"/>
                    <a:pt x="94" y="40"/>
                    <a:pt x="94" y="39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5" y="46"/>
                    <a:pt x="117" y="53"/>
                    <a:pt x="117" y="60"/>
                  </a:cubicBezTo>
                  <a:cubicBezTo>
                    <a:pt x="116" y="60"/>
                    <a:pt x="116" y="60"/>
                    <a:pt x="116" y="60"/>
                  </a:cubicBezTo>
                  <a:cubicBezTo>
                    <a:pt x="112" y="52"/>
                    <a:pt x="104" y="46"/>
                    <a:pt x="95" y="45"/>
                  </a:cubicBez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5799138" y="1819276"/>
              <a:ext cx="114300" cy="114300"/>
            </a:xfrm>
            <a:custGeom>
              <a:avLst/>
              <a:gdLst>
                <a:gd name="T0" fmla="*/ 27 w 30"/>
                <a:gd name="T1" fmla="*/ 7 h 30"/>
                <a:gd name="T2" fmla="*/ 26 w 30"/>
                <a:gd name="T3" fmla="*/ 5 h 30"/>
                <a:gd name="T4" fmla="*/ 19 w 30"/>
                <a:gd name="T5" fmla="*/ 1 h 30"/>
                <a:gd name="T6" fmla="*/ 19 w 30"/>
                <a:gd name="T7" fmla="*/ 1 h 30"/>
                <a:gd name="T8" fmla="*/ 17 w 30"/>
                <a:gd name="T9" fmla="*/ 0 h 30"/>
                <a:gd name="T10" fmla="*/ 16 w 30"/>
                <a:gd name="T11" fmla="*/ 0 h 30"/>
                <a:gd name="T12" fmla="*/ 16 w 30"/>
                <a:gd name="T13" fmla="*/ 0 h 30"/>
                <a:gd name="T14" fmla="*/ 16 w 30"/>
                <a:gd name="T15" fmla="*/ 0 h 30"/>
                <a:gd name="T16" fmla="*/ 15 w 30"/>
                <a:gd name="T17" fmla="*/ 0 h 30"/>
                <a:gd name="T18" fmla="*/ 4 w 30"/>
                <a:gd name="T19" fmla="*/ 5 h 30"/>
                <a:gd name="T20" fmla="*/ 3 w 30"/>
                <a:gd name="T21" fmla="*/ 7 h 30"/>
                <a:gd name="T22" fmla="*/ 2 w 30"/>
                <a:gd name="T23" fmla="*/ 8 h 30"/>
                <a:gd name="T24" fmla="*/ 0 w 30"/>
                <a:gd name="T25" fmla="*/ 15 h 30"/>
                <a:gd name="T26" fmla="*/ 8 w 30"/>
                <a:gd name="T27" fmla="*/ 28 h 30"/>
                <a:gd name="T28" fmla="*/ 11 w 30"/>
                <a:gd name="T29" fmla="*/ 29 h 30"/>
                <a:gd name="T30" fmla="*/ 12 w 30"/>
                <a:gd name="T31" fmla="*/ 30 h 30"/>
                <a:gd name="T32" fmla="*/ 14 w 30"/>
                <a:gd name="T33" fmla="*/ 30 h 30"/>
                <a:gd name="T34" fmla="*/ 14 w 30"/>
                <a:gd name="T35" fmla="*/ 30 h 30"/>
                <a:gd name="T36" fmla="*/ 15 w 30"/>
                <a:gd name="T37" fmla="*/ 30 h 30"/>
                <a:gd name="T38" fmla="*/ 15 w 30"/>
                <a:gd name="T39" fmla="*/ 30 h 30"/>
                <a:gd name="T40" fmla="*/ 15 w 30"/>
                <a:gd name="T41" fmla="*/ 30 h 30"/>
                <a:gd name="T42" fmla="*/ 22 w 30"/>
                <a:gd name="T43" fmla="*/ 28 h 30"/>
                <a:gd name="T44" fmla="*/ 30 w 30"/>
                <a:gd name="T45" fmla="*/ 15 h 30"/>
                <a:gd name="T46" fmla="*/ 28 w 30"/>
                <a:gd name="T47" fmla="*/ 8 h 30"/>
                <a:gd name="T48" fmla="*/ 27 w 30"/>
                <a:gd name="T49" fmla="*/ 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30">
                  <a:moveTo>
                    <a:pt x="27" y="7"/>
                  </a:moveTo>
                  <a:cubicBezTo>
                    <a:pt x="27" y="6"/>
                    <a:pt x="26" y="6"/>
                    <a:pt x="26" y="5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9" y="0"/>
                    <a:pt x="19" y="0"/>
                    <a:pt x="19" y="1"/>
                  </a:cubicBezTo>
                  <a:cubicBezTo>
                    <a:pt x="19" y="1"/>
                    <a:pt x="18" y="1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1" y="0"/>
                    <a:pt x="7" y="2"/>
                    <a:pt x="4" y="5"/>
                  </a:cubicBezTo>
                  <a:cubicBezTo>
                    <a:pt x="4" y="6"/>
                    <a:pt x="3" y="6"/>
                    <a:pt x="3" y="7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1" y="10"/>
                    <a:pt x="0" y="13"/>
                    <a:pt x="0" y="15"/>
                  </a:cubicBezTo>
                  <a:cubicBezTo>
                    <a:pt x="0" y="20"/>
                    <a:pt x="3" y="25"/>
                    <a:pt x="8" y="28"/>
                  </a:cubicBezTo>
                  <a:cubicBezTo>
                    <a:pt x="9" y="28"/>
                    <a:pt x="10" y="29"/>
                    <a:pt x="11" y="29"/>
                  </a:cubicBezTo>
                  <a:cubicBezTo>
                    <a:pt x="11" y="29"/>
                    <a:pt x="12" y="30"/>
                    <a:pt x="12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8" y="30"/>
                    <a:pt x="20" y="29"/>
                    <a:pt x="22" y="28"/>
                  </a:cubicBezTo>
                  <a:cubicBezTo>
                    <a:pt x="27" y="25"/>
                    <a:pt x="30" y="20"/>
                    <a:pt x="30" y="15"/>
                  </a:cubicBezTo>
                  <a:cubicBezTo>
                    <a:pt x="30" y="13"/>
                    <a:pt x="29" y="10"/>
                    <a:pt x="28" y="8"/>
                  </a:cubicBezTo>
                  <a:cubicBezTo>
                    <a:pt x="28" y="8"/>
                    <a:pt x="28" y="7"/>
                    <a:pt x="27" y="7"/>
                  </a:cubicBez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直接连接符 38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35" name="圆角矩形 34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一、研究背景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108362" y="2505226"/>
            <a:ext cx="1933113" cy="1707583"/>
            <a:chOff x="2108362" y="2505226"/>
            <a:chExt cx="1933113" cy="1707583"/>
          </a:xfrm>
        </p:grpSpPr>
        <p:sp>
          <p:nvSpPr>
            <p:cNvPr id="5" name="六边形 4"/>
            <p:cNvSpPr/>
            <p:nvPr/>
          </p:nvSpPr>
          <p:spPr>
            <a:xfrm rot="10800000" flipV="1">
              <a:off x="2108362" y="2505226"/>
              <a:ext cx="1933113" cy="1707583"/>
            </a:xfrm>
            <a:prstGeom prst="hexagon">
              <a:avLst/>
            </a:prstGeom>
            <a:solidFill>
              <a:srgbClr val="005CA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6" name="文本框 7"/>
            <p:cNvSpPr txBox="1"/>
            <p:nvPr/>
          </p:nvSpPr>
          <p:spPr>
            <a:xfrm>
              <a:off x="2659395" y="2907634"/>
              <a:ext cx="831042" cy="351595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任意多边形 33"/>
            <p:cNvSpPr/>
            <p:nvPr/>
          </p:nvSpPr>
          <p:spPr bwMode="auto">
            <a:xfrm>
              <a:off x="2835838" y="3289228"/>
              <a:ext cx="478158" cy="527710"/>
            </a:xfrm>
            <a:custGeom>
              <a:avLst/>
              <a:gdLst>
                <a:gd name="connsiteX0" fmla="*/ 89804 w 306388"/>
                <a:gd name="connsiteY0" fmla="*/ 211138 h 338138"/>
                <a:gd name="connsiteX1" fmla="*/ 125461 w 306388"/>
                <a:gd name="connsiteY1" fmla="*/ 283898 h 338138"/>
                <a:gd name="connsiteX2" fmla="*/ 142629 w 306388"/>
                <a:gd name="connsiteY2" fmla="*/ 234951 h 338138"/>
                <a:gd name="connsiteX3" fmla="*/ 153194 w 306388"/>
                <a:gd name="connsiteY3" fmla="*/ 236273 h 338138"/>
                <a:gd name="connsiteX4" fmla="*/ 163759 w 306388"/>
                <a:gd name="connsiteY4" fmla="*/ 234951 h 338138"/>
                <a:gd name="connsiteX5" fmla="*/ 180928 w 306388"/>
                <a:gd name="connsiteY5" fmla="*/ 281253 h 338138"/>
                <a:gd name="connsiteX6" fmla="*/ 213944 w 306388"/>
                <a:gd name="connsiteY6" fmla="*/ 211138 h 338138"/>
                <a:gd name="connsiteX7" fmla="*/ 265448 w 306388"/>
                <a:gd name="connsiteY7" fmla="*/ 234951 h 338138"/>
                <a:gd name="connsiteX8" fmla="*/ 306388 w 306388"/>
                <a:gd name="connsiteY8" fmla="*/ 293159 h 338138"/>
                <a:gd name="connsiteX9" fmla="*/ 306388 w 306388"/>
                <a:gd name="connsiteY9" fmla="*/ 338138 h 338138"/>
                <a:gd name="connsiteX10" fmla="*/ 0 w 306388"/>
                <a:gd name="connsiteY10" fmla="*/ 338138 h 338138"/>
                <a:gd name="connsiteX11" fmla="*/ 0 w 306388"/>
                <a:gd name="connsiteY11" fmla="*/ 293159 h 338138"/>
                <a:gd name="connsiteX12" fmla="*/ 40940 w 306388"/>
                <a:gd name="connsiteY12" fmla="*/ 234951 h 338138"/>
                <a:gd name="connsiteX13" fmla="*/ 89804 w 306388"/>
                <a:gd name="connsiteY13" fmla="*/ 211138 h 338138"/>
                <a:gd name="connsiteX14" fmla="*/ 153194 w 306388"/>
                <a:gd name="connsiteY14" fmla="*/ 11113 h 338138"/>
                <a:gd name="connsiteX15" fmla="*/ 63500 w 306388"/>
                <a:gd name="connsiteY15" fmla="*/ 86287 h 338138"/>
                <a:gd name="connsiteX16" fmla="*/ 64819 w 306388"/>
                <a:gd name="connsiteY16" fmla="*/ 87606 h 338138"/>
                <a:gd name="connsiteX17" fmla="*/ 67457 w 306388"/>
                <a:gd name="connsiteY17" fmla="*/ 88925 h 338138"/>
                <a:gd name="connsiteX18" fmla="*/ 74052 w 306388"/>
                <a:gd name="connsiteY18" fmla="*/ 96838 h 338138"/>
                <a:gd name="connsiteX19" fmla="*/ 153194 w 306388"/>
                <a:gd name="connsiteY19" fmla="*/ 30896 h 338138"/>
                <a:gd name="connsiteX20" fmla="*/ 231017 w 306388"/>
                <a:gd name="connsiteY20" fmla="*/ 96838 h 338138"/>
                <a:gd name="connsiteX21" fmla="*/ 242888 w 306388"/>
                <a:gd name="connsiteY21" fmla="*/ 87606 h 338138"/>
                <a:gd name="connsiteX22" fmla="*/ 153194 w 306388"/>
                <a:gd name="connsiteY22" fmla="*/ 11113 h 338138"/>
                <a:gd name="connsiteX23" fmla="*/ 153987 w 306388"/>
                <a:gd name="connsiteY23" fmla="*/ 0 h 338138"/>
                <a:gd name="connsiteX24" fmla="*/ 254038 w 306388"/>
                <a:gd name="connsiteY24" fmla="*/ 89535 h 338138"/>
                <a:gd name="connsiteX25" fmla="*/ 261937 w 306388"/>
                <a:gd name="connsiteY25" fmla="*/ 102702 h 338138"/>
                <a:gd name="connsiteX26" fmla="*/ 261937 w 306388"/>
                <a:gd name="connsiteY26" fmla="*/ 135620 h 338138"/>
                <a:gd name="connsiteX27" fmla="*/ 246140 w 306388"/>
                <a:gd name="connsiteY27" fmla="*/ 150103 h 338138"/>
                <a:gd name="connsiteX28" fmla="*/ 230342 w 306388"/>
                <a:gd name="connsiteY28" fmla="*/ 135620 h 338138"/>
                <a:gd name="connsiteX29" fmla="*/ 230342 w 306388"/>
                <a:gd name="connsiteY29" fmla="*/ 127719 h 338138"/>
                <a:gd name="connsiteX30" fmla="*/ 153987 w 306388"/>
                <a:gd name="connsiteY30" fmla="*/ 210671 h 338138"/>
                <a:gd name="connsiteX31" fmla="*/ 77632 w 306388"/>
                <a:gd name="connsiteY31" fmla="*/ 127719 h 338138"/>
                <a:gd name="connsiteX32" fmla="*/ 77632 w 306388"/>
                <a:gd name="connsiteY32" fmla="*/ 135620 h 338138"/>
                <a:gd name="connsiteX33" fmla="*/ 65784 w 306388"/>
                <a:gd name="connsiteY33" fmla="*/ 150103 h 338138"/>
                <a:gd name="connsiteX34" fmla="*/ 105278 w 306388"/>
                <a:gd name="connsiteY34" fmla="*/ 201454 h 338138"/>
                <a:gd name="connsiteX35" fmla="*/ 117126 w 306388"/>
                <a:gd name="connsiteY35" fmla="*/ 202771 h 338138"/>
                <a:gd name="connsiteX36" fmla="*/ 125025 w 306388"/>
                <a:gd name="connsiteY36" fmla="*/ 218571 h 338138"/>
                <a:gd name="connsiteX37" fmla="*/ 107911 w 306388"/>
                <a:gd name="connsiteY37" fmla="*/ 219888 h 338138"/>
                <a:gd name="connsiteX38" fmla="*/ 100012 w 306388"/>
                <a:gd name="connsiteY38" fmla="*/ 209354 h 338138"/>
                <a:gd name="connsiteX39" fmla="*/ 56568 w 306388"/>
                <a:gd name="connsiteY39" fmla="*/ 150103 h 338138"/>
                <a:gd name="connsiteX40" fmla="*/ 46037 w 306388"/>
                <a:gd name="connsiteY40" fmla="*/ 135620 h 338138"/>
                <a:gd name="connsiteX41" fmla="*/ 46037 w 306388"/>
                <a:gd name="connsiteY41" fmla="*/ 102702 h 338138"/>
                <a:gd name="connsiteX42" fmla="*/ 53936 w 306388"/>
                <a:gd name="connsiteY42" fmla="*/ 89535 h 338138"/>
                <a:gd name="connsiteX43" fmla="*/ 153987 w 30638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06388" h="338138">
                  <a:moveTo>
                    <a:pt x="89804" y="211138"/>
                  </a:moveTo>
                  <a:cubicBezTo>
                    <a:pt x="125461" y="283898"/>
                    <a:pt x="125461" y="283898"/>
                    <a:pt x="125461" y="283898"/>
                  </a:cubicBezTo>
                  <a:cubicBezTo>
                    <a:pt x="142629" y="234951"/>
                    <a:pt x="142629" y="234951"/>
                    <a:pt x="142629" y="234951"/>
                  </a:cubicBezTo>
                  <a:cubicBezTo>
                    <a:pt x="146591" y="236273"/>
                    <a:pt x="149232" y="236273"/>
                    <a:pt x="153194" y="236273"/>
                  </a:cubicBezTo>
                  <a:cubicBezTo>
                    <a:pt x="157156" y="236273"/>
                    <a:pt x="159797" y="236273"/>
                    <a:pt x="163759" y="234951"/>
                  </a:cubicBezTo>
                  <a:cubicBezTo>
                    <a:pt x="180928" y="281253"/>
                    <a:pt x="180928" y="281253"/>
                    <a:pt x="180928" y="281253"/>
                  </a:cubicBezTo>
                  <a:cubicBezTo>
                    <a:pt x="213944" y="211138"/>
                    <a:pt x="213944" y="211138"/>
                    <a:pt x="213944" y="211138"/>
                  </a:cubicBezTo>
                  <a:cubicBezTo>
                    <a:pt x="265448" y="234951"/>
                    <a:pt x="265448" y="234951"/>
                    <a:pt x="265448" y="234951"/>
                  </a:cubicBezTo>
                  <a:cubicBezTo>
                    <a:pt x="287899" y="245534"/>
                    <a:pt x="306388" y="271992"/>
                    <a:pt x="306388" y="293159"/>
                  </a:cubicBezTo>
                  <a:cubicBezTo>
                    <a:pt x="306388" y="338138"/>
                    <a:pt x="306388" y="338138"/>
                    <a:pt x="306388" y="338138"/>
                  </a:cubicBezTo>
                  <a:cubicBezTo>
                    <a:pt x="0" y="338138"/>
                    <a:pt x="0" y="338138"/>
                    <a:pt x="0" y="338138"/>
                  </a:cubicBezTo>
                  <a:cubicBezTo>
                    <a:pt x="0" y="293159"/>
                    <a:pt x="0" y="293159"/>
                    <a:pt x="0" y="293159"/>
                  </a:cubicBezTo>
                  <a:cubicBezTo>
                    <a:pt x="0" y="271992"/>
                    <a:pt x="18489" y="245534"/>
                    <a:pt x="40940" y="234951"/>
                  </a:cubicBezTo>
                  <a:cubicBezTo>
                    <a:pt x="89804" y="211138"/>
                    <a:pt x="89804" y="211138"/>
                    <a:pt x="89804" y="211138"/>
                  </a:cubicBezTo>
                  <a:close/>
                  <a:moveTo>
                    <a:pt x="153194" y="11113"/>
                  </a:moveTo>
                  <a:cubicBezTo>
                    <a:pt x="108347" y="11113"/>
                    <a:pt x="70095" y="44084"/>
                    <a:pt x="63500" y="86287"/>
                  </a:cubicBezTo>
                  <a:cubicBezTo>
                    <a:pt x="63500" y="86287"/>
                    <a:pt x="63500" y="86287"/>
                    <a:pt x="64819" y="87606"/>
                  </a:cubicBezTo>
                  <a:cubicBezTo>
                    <a:pt x="66138" y="87606"/>
                    <a:pt x="66138" y="87606"/>
                    <a:pt x="67457" y="88925"/>
                  </a:cubicBezTo>
                  <a:cubicBezTo>
                    <a:pt x="70095" y="90244"/>
                    <a:pt x="72733" y="92881"/>
                    <a:pt x="74052" y="96838"/>
                  </a:cubicBezTo>
                  <a:cubicBezTo>
                    <a:pt x="79329" y="53316"/>
                    <a:pt x="112304" y="30896"/>
                    <a:pt x="153194" y="30896"/>
                  </a:cubicBezTo>
                  <a:cubicBezTo>
                    <a:pt x="194084" y="30896"/>
                    <a:pt x="227060" y="53316"/>
                    <a:pt x="231017" y="96838"/>
                  </a:cubicBezTo>
                  <a:cubicBezTo>
                    <a:pt x="233655" y="91563"/>
                    <a:pt x="238931" y="88925"/>
                    <a:pt x="242888" y="87606"/>
                  </a:cubicBezTo>
                  <a:cubicBezTo>
                    <a:pt x="236293" y="44084"/>
                    <a:pt x="199360" y="11113"/>
                    <a:pt x="153194" y="11113"/>
                  </a:cubicBezTo>
                  <a:close/>
                  <a:moveTo>
                    <a:pt x="153987" y="0"/>
                  </a:moveTo>
                  <a:cubicBezTo>
                    <a:pt x="205329" y="0"/>
                    <a:pt x="248773" y="39501"/>
                    <a:pt x="254038" y="89535"/>
                  </a:cubicBezTo>
                  <a:cubicBezTo>
                    <a:pt x="259304" y="92169"/>
                    <a:pt x="261937" y="97435"/>
                    <a:pt x="261937" y="102702"/>
                  </a:cubicBezTo>
                  <a:cubicBezTo>
                    <a:pt x="261937" y="135620"/>
                    <a:pt x="261937" y="135620"/>
                    <a:pt x="261937" y="135620"/>
                  </a:cubicBezTo>
                  <a:cubicBezTo>
                    <a:pt x="261937" y="143520"/>
                    <a:pt x="255355" y="150103"/>
                    <a:pt x="246140" y="150103"/>
                  </a:cubicBezTo>
                  <a:cubicBezTo>
                    <a:pt x="236924" y="150103"/>
                    <a:pt x="230342" y="143520"/>
                    <a:pt x="230342" y="135620"/>
                  </a:cubicBezTo>
                  <a:cubicBezTo>
                    <a:pt x="230342" y="127719"/>
                    <a:pt x="230342" y="127719"/>
                    <a:pt x="230342" y="127719"/>
                  </a:cubicBezTo>
                  <a:cubicBezTo>
                    <a:pt x="222443" y="171170"/>
                    <a:pt x="190848" y="210671"/>
                    <a:pt x="153987" y="210671"/>
                  </a:cubicBezTo>
                  <a:cubicBezTo>
                    <a:pt x="117126" y="210671"/>
                    <a:pt x="85531" y="171170"/>
                    <a:pt x="77632" y="127719"/>
                  </a:cubicBezTo>
                  <a:cubicBezTo>
                    <a:pt x="77632" y="135620"/>
                    <a:pt x="77632" y="135620"/>
                    <a:pt x="77632" y="135620"/>
                  </a:cubicBezTo>
                  <a:cubicBezTo>
                    <a:pt x="77632" y="142203"/>
                    <a:pt x="72367" y="147470"/>
                    <a:pt x="65784" y="150103"/>
                  </a:cubicBezTo>
                  <a:cubicBezTo>
                    <a:pt x="72367" y="171170"/>
                    <a:pt x="86848" y="189604"/>
                    <a:pt x="105278" y="201454"/>
                  </a:cubicBezTo>
                  <a:cubicBezTo>
                    <a:pt x="109227" y="200138"/>
                    <a:pt x="113177" y="200138"/>
                    <a:pt x="117126" y="202771"/>
                  </a:cubicBezTo>
                  <a:cubicBezTo>
                    <a:pt x="125025" y="206721"/>
                    <a:pt x="127658" y="213304"/>
                    <a:pt x="125025" y="218571"/>
                  </a:cubicBezTo>
                  <a:cubicBezTo>
                    <a:pt x="122392" y="222521"/>
                    <a:pt x="114493" y="223838"/>
                    <a:pt x="107911" y="219888"/>
                  </a:cubicBezTo>
                  <a:cubicBezTo>
                    <a:pt x="102645" y="217255"/>
                    <a:pt x="100012" y="213304"/>
                    <a:pt x="100012" y="209354"/>
                  </a:cubicBezTo>
                  <a:cubicBezTo>
                    <a:pt x="77632" y="194871"/>
                    <a:pt x="61834" y="173804"/>
                    <a:pt x="56568" y="150103"/>
                  </a:cubicBezTo>
                  <a:cubicBezTo>
                    <a:pt x="49986" y="147470"/>
                    <a:pt x="46037" y="142203"/>
                    <a:pt x="46037" y="135620"/>
                  </a:cubicBezTo>
                  <a:cubicBezTo>
                    <a:pt x="46037" y="102702"/>
                    <a:pt x="46037" y="102702"/>
                    <a:pt x="46037" y="102702"/>
                  </a:cubicBezTo>
                  <a:cubicBezTo>
                    <a:pt x="46037" y="97435"/>
                    <a:pt x="48670" y="92169"/>
                    <a:pt x="53936" y="89535"/>
                  </a:cubicBezTo>
                  <a:cubicBezTo>
                    <a:pt x="59201" y="39501"/>
                    <a:pt x="102645" y="0"/>
                    <a:pt x="15398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111599" y="2505226"/>
            <a:ext cx="1933113" cy="1707583"/>
            <a:chOff x="5111599" y="2505226"/>
            <a:chExt cx="1933113" cy="1707583"/>
          </a:xfrm>
        </p:grpSpPr>
        <p:sp>
          <p:nvSpPr>
            <p:cNvPr id="11" name="六边形 10"/>
            <p:cNvSpPr/>
            <p:nvPr/>
          </p:nvSpPr>
          <p:spPr>
            <a:xfrm rot="10800000" flipV="1">
              <a:off x="5111599" y="2505226"/>
              <a:ext cx="1933113" cy="1707583"/>
            </a:xfrm>
            <a:prstGeom prst="hexagon">
              <a:avLst/>
            </a:prstGeom>
            <a:solidFill>
              <a:srgbClr val="005CA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2" name="文本框 9"/>
            <p:cNvSpPr txBox="1"/>
            <p:nvPr/>
          </p:nvSpPr>
          <p:spPr>
            <a:xfrm>
              <a:off x="5662635" y="2907634"/>
              <a:ext cx="831042" cy="351595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>
              <a:defPPr>
                <a:defRPr lang="zh-CN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5pPr>
              <a:lvl6pPr>
                <a:defRPr>
                  <a:latin typeface="Calibri" panose="020F0502020204030204" pitchFamily="34" charset="0"/>
                  <a:ea typeface="宋体" pitchFamily="2" charset="-122"/>
                </a:defRPr>
              </a:lvl6pPr>
              <a:lvl7pPr>
                <a:defRPr>
                  <a:latin typeface="Calibri" panose="020F0502020204030204" pitchFamily="34" charset="0"/>
                  <a:ea typeface="宋体" pitchFamily="2" charset="-122"/>
                </a:defRPr>
              </a:lvl7pPr>
              <a:lvl8pPr>
                <a:defRPr>
                  <a:latin typeface="Calibri" panose="020F0502020204030204" pitchFamily="34" charset="0"/>
                  <a:ea typeface="宋体" pitchFamily="2" charset="-122"/>
                </a:defRPr>
              </a:lvl8pPr>
              <a:lvl9pPr>
                <a:defRPr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r>
                <a:rPr lang="zh-CN" altLang="en-US" dirty="0"/>
                <a:t>关键词</a:t>
              </a:r>
              <a:endParaRPr lang="zh-CN" altLang="en-US" dirty="0"/>
            </a:p>
          </p:txBody>
        </p:sp>
        <p:sp>
          <p:nvSpPr>
            <p:cNvPr id="13" name="任意多边形 35"/>
            <p:cNvSpPr/>
            <p:nvPr/>
          </p:nvSpPr>
          <p:spPr bwMode="auto">
            <a:xfrm>
              <a:off x="5891102" y="3297540"/>
              <a:ext cx="363767" cy="460087"/>
            </a:xfrm>
            <a:custGeom>
              <a:avLst/>
              <a:gdLst>
                <a:gd name="connsiteX0" fmla="*/ 126399 w 261072"/>
                <a:gd name="connsiteY0" fmla="*/ 143933 h 330200"/>
                <a:gd name="connsiteX1" fmla="*/ 114493 w 261072"/>
                <a:gd name="connsiteY1" fmla="*/ 165100 h 330200"/>
                <a:gd name="connsiteX2" fmla="*/ 135660 w 261072"/>
                <a:gd name="connsiteY2" fmla="*/ 179652 h 330200"/>
                <a:gd name="connsiteX3" fmla="*/ 148889 w 261072"/>
                <a:gd name="connsiteY3" fmla="*/ 157162 h 330200"/>
                <a:gd name="connsiteX4" fmla="*/ 126399 w 261072"/>
                <a:gd name="connsiteY4" fmla="*/ 143933 h 330200"/>
                <a:gd name="connsiteX5" fmla="*/ 62158 w 261072"/>
                <a:gd name="connsiteY5" fmla="*/ 142587 h 330200"/>
                <a:gd name="connsiteX6" fmla="*/ 59301 w 261072"/>
                <a:gd name="connsiteY6" fmla="*/ 149803 h 330200"/>
                <a:gd name="connsiteX7" fmla="*/ 67873 w 261072"/>
                <a:gd name="connsiteY7" fmla="*/ 154132 h 330200"/>
                <a:gd name="connsiteX8" fmla="*/ 70731 w 261072"/>
                <a:gd name="connsiteY8" fmla="*/ 145473 h 330200"/>
                <a:gd name="connsiteX9" fmla="*/ 62158 w 261072"/>
                <a:gd name="connsiteY9" fmla="*/ 142587 h 330200"/>
                <a:gd name="connsiteX10" fmla="*/ 60253 w 261072"/>
                <a:gd name="connsiteY10" fmla="*/ 111601 h 330200"/>
                <a:gd name="connsiteX11" fmla="*/ 50887 w 261072"/>
                <a:gd name="connsiteY11" fmla="*/ 112077 h 330200"/>
                <a:gd name="connsiteX12" fmla="*/ 41997 w 261072"/>
                <a:gd name="connsiteY12" fmla="*/ 118427 h 330200"/>
                <a:gd name="connsiteX13" fmla="*/ 47077 w 261072"/>
                <a:gd name="connsiteY13" fmla="*/ 124777 h 330200"/>
                <a:gd name="connsiteX14" fmla="*/ 52157 w 261072"/>
                <a:gd name="connsiteY14" fmla="*/ 119697 h 330200"/>
                <a:gd name="connsiteX15" fmla="*/ 57237 w 261072"/>
                <a:gd name="connsiteY15" fmla="*/ 122237 h 330200"/>
                <a:gd name="connsiteX16" fmla="*/ 57237 w 261072"/>
                <a:gd name="connsiteY16" fmla="*/ 128587 h 330200"/>
                <a:gd name="connsiteX17" fmla="*/ 57237 w 261072"/>
                <a:gd name="connsiteY17" fmla="*/ 140017 h 330200"/>
                <a:gd name="connsiteX18" fmla="*/ 58507 w 261072"/>
                <a:gd name="connsiteY18" fmla="*/ 141287 h 330200"/>
                <a:gd name="connsiteX19" fmla="*/ 66127 w 261072"/>
                <a:gd name="connsiteY19" fmla="*/ 137477 h 330200"/>
                <a:gd name="connsiteX20" fmla="*/ 64857 w 261072"/>
                <a:gd name="connsiteY20" fmla="*/ 136207 h 330200"/>
                <a:gd name="connsiteX21" fmla="*/ 64857 w 261072"/>
                <a:gd name="connsiteY21" fmla="*/ 128587 h 330200"/>
                <a:gd name="connsiteX22" fmla="*/ 64857 w 261072"/>
                <a:gd name="connsiteY22" fmla="*/ 115887 h 330200"/>
                <a:gd name="connsiteX23" fmla="*/ 60253 w 261072"/>
                <a:gd name="connsiteY23" fmla="*/ 111601 h 330200"/>
                <a:gd name="connsiteX24" fmla="*/ 182967 w 261072"/>
                <a:gd name="connsiteY24" fmla="*/ 102870 h 330200"/>
                <a:gd name="connsiteX25" fmla="*/ 170584 w 261072"/>
                <a:gd name="connsiteY25" fmla="*/ 109220 h 330200"/>
                <a:gd name="connsiteX26" fmla="*/ 178839 w 261072"/>
                <a:gd name="connsiteY26" fmla="*/ 119380 h 330200"/>
                <a:gd name="connsiteX27" fmla="*/ 189846 w 261072"/>
                <a:gd name="connsiteY27" fmla="*/ 113030 h 330200"/>
                <a:gd name="connsiteX28" fmla="*/ 182967 w 261072"/>
                <a:gd name="connsiteY28" fmla="*/ 102870 h 330200"/>
                <a:gd name="connsiteX29" fmla="*/ 176934 w 261072"/>
                <a:gd name="connsiteY29" fmla="*/ 50542 h 330200"/>
                <a:gd name="connsiteX30" fmla="*/ 178287 w 261072"/>
                <a:gd name="connsiteY30" fmla="*/ 62513 h 330200"/>
                <a:gd name="connsiteX31" fmla="*/ 189105 w 261072"/>
                <a:gd name="connsiteY31" fmla="*/ 62513 h 330200"/>
                <a:gd name="connsiteX32" fmla="*/ 194515 w 261072"/>
                <a:gd name="connsiteY32" fmla="*/ 69163 h 330200"/>
                <a:gd name="connsiteX33" fmla="*/ 186401 w 261072"/>
                <a:gd name="connsiteY33" fmla="*/ 78474 h 330200"/>
                <a:gd name="connsiteX34" fmla="*/ 176934 w 261072"/>
                <a:gd name="connsiteY34" fmla="*/ 93105 h 330200"/>
                <a:gd name="connsiteX35" fmla="*/ 176934 w 261072"/>
                <a:gd name="connsiteY35" fmla="*/ 95765 h 330200"/>
                <a:gd name="connsiteX36" fmla="*/ 190458 w 261072"/>
                <a:gd name="connsiteY36" fmla="*/ 98425 h 330200"/>
                <a:gd name="connsiteX37" fmla="*/ 190458 w 261072"/>
                <a:gd name="connsiteY37" fmla="*/ 97095 h 330200"/>
                <a:gd name="connsiteX38" fmla="*/ 198572 w 261072"/>
                <a:gd name="connsiteY38" fmla="*/ 85124 h 330200"/>
                <a:gd name="connsiteX39" fmla="*/ 210743 w 261072"/>
                <a:gd name="connsiteY39" fmla="*/ 70494 h 330200"/>
                <a:gd name="connsiteX40" fmla="*/ 194515 w 261072"/>
                <a:gd name="connsiteY40" fmla="*/ 50542 h 330200"/>
                <a:gd name="connsiteX41" fmla="*/ 176934 w 261072"/>
                <a:gd name="connsiteY41" fmla="*/ 50542 h 330200"/>
                <a:gd name="connsiteX42" fmla="*/ 104071 w 261072"/>
                <a:gd name="connsiteY42" fmla="*/ 44936 h 330200"/>
                <a:gd name="connsiteX43" fmla="*/ 73747 w 261072"/>
                <a:gd name="connsiteY43" fmla="*/ 60685 h 330200"/>
                <a:gd name="connsiteX44" fmla="*/ 85613 w 261072"/>
                <a:gd name="connsiteY44" fmla="*/ 80370 h 330200"/>
                <a:gd name="connsiteX45" fmla="*/ 102752 w 261072"/>
                <a:gd name="connsiteY45" fmla="*/ 69871 h 330200"/>
                <a:gd name="connsiteX46" fmla="*/ 119892 w 261072"/>
                <a:gd name="connsiteY46" fmla="*/ 77745 h 330200"/>
                <a:gd name="connsiteX47" fmla="*/ 113300 w 261072"/>
                <a:gd name="connsiteY47" fmla="*/ 101367 h 330200"/>
                <a:gd name="connsiteX48" fmla="*/ 109345 w 261072"/>
                <a:gd name="connsiteY48" fmla="*/ 134175 h 330200"/>
                <a:gd name="connsiteX49" fmla="*/ 110663 w 261072"/>
                <a:gd name="connsiteY49" fmla="*/ 138112 h 330200"/>
                <a:gd name="connsiteX50" fmla="*/ 137032 w 261072"/>
                <a:gd name="connsiteY50" fmla="*/ 132863 h 330200"/>
                <a:gd name="connsiteX51" fmla="*/ 135713 w 261072"/>
                <a:gd name="connsiteY51" fmla="*/ 128926 h 330200"/>
                <a:gd name="connsiteX52" fmla="*/ 139669 w 261072"/>
                <a:gd name="connsiteY52" fmla="*/ 102679 h 330200"/>
                <a:gd name="connsiteX53" fmla="*/ 148898 w 261072"/>
                <a:gd name="connsiteY53" fmla="*/ 65934 h 330200"/>
                <a:gd name="connsiteX54" fmla="*/ 104071 w 261072"/>
                <a:gd name="connsiteY54" fmla="*/ 44936 h 330200"/>
                <a:gd name="connsiteX55" fmla="*/ 134819 w 261072"/>
                <a:gd name="connsiteY55" fmla="*/ 0 h 330200"/>
                <a:gd name="connsiteX56" fmla="*/ 221618 w 261072"/>
                <a:gd name="connsiteY56" fmla="*/ 35519 h 330200"/>
                <a:gd name="connsiteX57" fmla="*/ 247921 w 261072"/>
                <a:gd name="connsiteY57" fmla="*/ 113137 h 330200"/>
                <a:gd name="connsiteX58" fmla="*/ 243975 w 261072"/>
                <a:gd name="connsiteY58" fmla="*/ 144709 h 330200"/>
                <a:gd name="connsiteX59" fmla="*/ 261072 w 261072"/>
                <a:gd name="connsiteY59" fmla="*/ 180229 h 330200"/>
                <a:gd name="connsiteX60" fmla="*/ 246606 w 261072"/>
                <a:gd name="connsiteY60" fmla="*/ 190753 h 330200"/>
                <a:gd name="connsiteX61" fmla="*/ 243975 w 261072"/>
                <a:gd name="connsiteY61" fmla="*/ 198646 h 330200"/>
                <a:gd name="connsiteX62" fmla="*/ 243975 w 261072"/>
                <a:gd name="connsiteY62" fmla="*/ 210486 h 330200"/>
                <a:gd name="connsiteX63" fmla="*/ 237400 w 261072"/>
                <a:gd name="connsiteY63" fmla="*/ 215748 h 330200"/>
                <a:gd name="connsiteX64" fmla="*/ 237400 w 261072"/>
                <a:gd name="connsiteY64" fmla="*/ 219695 h 330200"/>
                <a:gd name="connsiteX65" fmla="*/ 236085 w 261072"/>
                <a:gd name="connsiteY65" fmla="*/ 230219 h 330200"/>
                <a:gd name="connsiteX66" fmla="*/ 232139 w 261072"/>
                <a:gd name="connsiteY66" fmla="*/ 244690 h 330200"/>
                <a:gd name="connsiteX67" fmla="*/ 229509 w 261072"/>
                <a:gd name="connsiteY67" fmla="*/ 263108 h 330200"/>
                <a:gd name="connsiteX68" fmla="*/ 196631 w 261072"/>
                <a:gd name="connsiteY68" fmla="*/ 267054 h 330200"/>
                <a:gd name="connsiteX69" fmla="*/ 161121 w 261072"/>
                <a:gd name="connsiteY69" fmla="*/ 273632 h 330200"/>
                <a:gd name="connsiteX70" fmla="*/ 136134 w 261072"/>
                <a:gd name="connsiteY70" fmla="*/ 330200 h 330200"/>
                <a:gd name="connsiteX71" fmla="*/ 45389 w 261072"/>
                <a:gd name="connsiteY71" fmla="*/ 246006 h 330200"/>
                <a:gd name="connsiteX72" fmla="*/ 32238 w 261072"/>
                <a:gd name="connsiteY72" fmla="*/ 184176 h 330200"/>
                <a:gd name="connsiteX73" fmla="*/ 675 w 261072"/>
                <a:gd name="connsiteY73" fmla="*/ 121030 h 330200"/>
                <a:gd name="connsiteX74" fmla="*/ 30923 w 261072"/>
                <a:gd name="connsiteY74" fmla="*/ 40781 h 330200"/>
                <a:gd name="connsiteX75" fmla="*/ 134819 w 261072"/>
                <a:gd name="connsiteY75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61072" h="330200">
                  <a:moveTo>
                    <a:pt x="126399" y="143933"/>
                  </a:moveTo>
                  <a:cubicBezTo>
                    <a:pt x="117138" y="146579"/>
                    <a:pt x="111847" y="155840"/>
                    <a:pt x="114493" y="165100"/>
                  </a:cubicBezTo>
                  <a:cubicBezTo>
                    <a:pt x="115816" y="175684"/>
                    <a:pt x="125076" y="180975"/>
                    <a:pt x="135660" y="179652"/>
                  </a:cubicBezTo>
                  <a:cubicBezTo>
                    <a:pt x="146243" y="177006"/>
                    <a:pt x="151535" y="167746"/>
                    <a:pt x="148889" y="157162"/>
                  </a:cubicBezTo>
                  <a:cubicBezTo>
                    <a:pt x="146243" y="146579"/>
                    <a:pt x="136982" y="141287"/>
                    <a:pt x="126399" y="143933"/>
                  </a:cubicBezTo>
                  <a:close/>
                  <a:moveTo>
                    <a:pt x="62158" y="142587"/>
                  </a:moveTo>
                  <a:cubicBezTo>
                    <a:pt x="59301" y="144030"/>
                    <a:pt x="57872" y="146916"/>
                    <a:pt x="59301" y="149803"/>
                  </a:cubicBezTo>
                  <a:cubicBezTo>
                    <a:pt x="60729" y="154132"/>
                    <a:pt x="65016" y="155575"/>
                    <a:pt x="67873" y="154132"/>
                  </a:cubicBezTo>
                  <a:cubicBezTo>
                    <a:pt x="70731" y="152689"/>
                    <a:pt x="72160" y="148359"/>
                    <a:pt x="70731" y="145473"/>
                  </a:cubicBezTo>
                  <a:cubicBezTo>
                    <a:pt x="69302" y="141143"/>
                    <a:pt x="66445" y="139700"/>
                    <a:pt x="62158" y="142587"/>
                  </a:cubicBezTo>
                  <a:close/>
                  <a:moveTo>
                    <a:pt x="60253" y="111601"/>
                  </a:moveTo>
                  <a:cubicBezTo>
                    <a:pt x="57872" y="110807"/>
                    <a:pt x="54697" y="110807"/>
                    <a:pt x="50887" y="112077"/>
                  </a:cubicBezTo>
                  <a:cubicBezTo>
                    <a:pt x="47077" y="114617"/>
                    <a:pt x="43267" y="117157"/>
                    <a:pt x="41997" y="118427"/>
                  </a:cubicBezTo>
                  <a:cubicBezTo>
                    <a:pt x="41997" y="118427"/>
                    <a:pt x="41997" y="118427"/>
                    <a:pt x="47077" y="124777"/>
                  </a:cubicBezTo>
                  <a:cubicBezTo>
                    <a:pt x="48347" y="122237"/>
                    <a:pt x="49617" y="120967"/>
                    <a:pt x="52157" y="119697"/>
                  </a:cubicBezTo>
                  <a:cubicBezTo>
                    <a:pt x="54697" y="118427"/>
                    <a:pt x="55967" y="119697"/>
                    <a:pt x="57237" y="122237"/>
                  </a:cubicBezTo>
                  <a:cubicBezTo>
                    <a:pt x="58507" y="123507"/>
                    <a:pt x="57237" y="126047"/>
                    <a:pt x="57237" y="128587"/>
                  </a:cubicBezTo>
                  <a:cubicBezTo>
                    <a:pt x="55967" y="133667"/>
                    <a:pt x="55967" y="136207"/>
                    <a:pt x="57237" y="140017"/>
                  </a:cubicBezTo>
                  <a:lnTo>
                    <a:pt x="58507" y="141287"/>
                  </a:lnTo>
                  <a:cubicBezTo>
                    <a:pt x="58507" y="141287"/>
                    <a:pt x="58507" y="141287"/>
                    <a:pt x="66127" y="137477"/>
                  </a:cubicBezTo>
                  <a:cubicBezTo>
                    <a:pt x="66127" y="137477"/>
                    <a:pt x="66127" y="137477"/>
                    <a:pt x="64857" y="136207"/>
                  </a:cubicBezTo>
                  <a:cubicBezTo>
                    <a:pt x="63587" y="133667"/>
                    <a:pt x="63587" y="131127"/>
                    <a:pt x="64857" y="128587"/>
                  </a:cubicBezTo>
                  <a:cubicBezTo>
                    <a:pt x="66127" y="124777"/>
                    <a:pt x="67397" y="120967"/>
                    <a:pt x="64857" y="115887"/>
                  </a:cubicBezTo>
                  <a:cubicBezTo>
                    <a:pt x="64222" y="113982"/>
                    <a:pt x="62634" y="112395"/>
                    <a:pt x="60253" y="111601"/>
                  </a:cubicBezTo>
                  <a:close/>
                  <a:moveTo>
                    <a:pt x="182967" y="102870"/>
                  </a:moveTo>
                  <a:cubicBezTo>
                    <a:pt x="177464" y="101600"/>
                    <a:pt x="171960" y="104140"/>
                    <a:pt x="170584" y="109220"/>
                  </a:cubicBezTo>
                  <a:cubicBezTo>
                    <a:pt x="170584" y="114300"/>
                    <a:pt x="173335" y="118110"/>
                    <a:pt x="178839" y="119380"/>
                  </a:cubicBezTo>
                  <a:cubicBezTo>
                    <a:pt x="184343" y="120650"/>
                    <a:pt x="188471" y="118110"/>
                    <a:pt x="189846" y="113030"/>
                  </a:cubicBezTo>
                  <a:cubicBezTo>
                    <a:pt x="191222" y="107950"/>
                    <a:pt x="188471" y="102870"/>
                    <a:pt x="182967" y="102870"/>
                  </a:cubicBezTo>
                  <a:close/>
                  <a:moveTo>
                    <a:pt x="176934" y="50542"/>
                  </a:moveTo>
                  <a:cubicBezTo>
                    <a:pt x="176934" y="50542"/>
                    <a:pt x="176934" y="50542"/>
                    <a:pt x="178287" y="62513"/>
                  </a:cubicBezTo>
                  <a:cubicBezTo>
                    <a:pt x="180991" y="61183"/>
                    <a:pt x="185048" y="61183"/>
                    <a:pt x="189105" y="62513"/>
                  </a:cubicBezTo>
                  <a:cubicBezTo>
                    <a:pt x="194515" y="63843"/>
                    <a:pt x="195867" y="66503"/>
                    <a:pt x="194515" y="69163"/>
                  </a:cubicBezTo>
                  <a:cubicBezTo>
                    <a:pt x="194515" y="73154"/>
                    <a:pt x="190458" y="75814"/>
                    <a:pt x="186401" y="78474"/>
                  </a:cubicBezTo>
                  <a:cubicBezTo>
                    <a:pt x="180991" y="83794"/>
                    <a:pt x="178287" y="87785"/>
                    <a:pt x="176934" y="93105"/>
                  </a:cubicBezTo>
                  <a:cubicBezTo>
                    <a:pt x="176934" y="93105"/>
                    <a:pt x="176934" y="93105"/>
                    <a:pt x="176934" y="95765"/>
                  </a:cubicBezTo>
                  <a:cubicBezTo>
                    <a:pt x="176934" y="95765"/>
                    <a:pt x="176934" y="95765"/>
                    <a:pt x="190458" y="98425"/>
                  </a:cubicBezTo>
                  <a:cubicBezTo>
                    <a:pt x="190458" y="98425"/>
                    <a:pt x="190458" y="98425"/>
                    <a:pt x="190458" y="97095"/>
                  </a:cubicBezTo>
                  <a:cubicBezTo>
                    <a:pt x="191810" y="91775"/>
                    <a:pt x="193162" y="89115"/>
                    <a:pt x="198572" y="85124"/>
                  </a:cubicBezTo>
                  <a:cubicBezTo>
                    <a:pt x="203981" y="82464"/>
                    <a:pt x="209390" y="78474"/>
                    <a:pt x="210743" y="70494"/>
                  </a:cubicBezTo>
                  <a:cubicBezTo>
                    <a:pt x="213447" y="62513"/>
                    <a:pt x="208038" y="53202"/>
                    <a:pt x="194515" y="50542"/>
                  </a:cubicBezTo>
                  <a:cubicBezTo>
                    <a:pt x="187753" y="49212"/>
                    <a:pt x="180991" y="50542"/>
                    <a:pt x="176934" y="50542"/>
                  </a:cubicBezTo>
                  <a:close/>
                  <a:moveTo>
                    <a:pt x="104071" y="44936"/>
                  </a:moveTo>
                  <a:cubicBezTo>
                    <a:pt x="90886" y="48873"/>
                    <a:pt x="80339" y="55435"/>
                    <a:pt x="73747" y="60685"/>
                  </a:cubicBezTo>
                  <a:cubicBezTo>
                    <a:pt x="73747" y="60685"/>
                    <a:pt x="73747" y="60685"/>
                    <a:pt x="85613" y="80370"/>
                  </a:cubicBezTo>
                  <a:cubicBezTo>
                    <a:pt x="89568" y="76433"/>
                    <a:pt x="97479" y="71183"/>
                    <a:pt x="102752" y="69871"/>
                  </a:cubicBezTo>
                  <a:cubicBezTo>
                    <a:pt x="113300" y="68559"/>
                    <a:pt x="118574" y="71183"/>
                    <a:pt x="119892" y="77745"/>
                  </a:cubicBezTo>
                  <a:cubicBezTo>
                    <a:pt x="121211" y="84307"/>
                    <a:pt x="118574" y="92181"/>
                    <a:pt x="113300" y="101367"/>
                  </a:cubicBezTo>
                  <a:cubicBezTo>
                    <a:pt x="108026" y="113178"/>
                    <a:pt x="106708" y="123677"/>
                    <a:pt x="109345" y="134175"/>
                  </a:cubicBezTo>
                  <a:cubicBezTo>
                    <a:pt x="109345" y="134175"/>
                    <a:pt x="109345" y="134175"/>
                    <a:pt x="110663" y="138112"/>
                  </a:cubicBezTo>
                  <a:cubicBezTo>
                    <a:pt x="110663" y="138112"/>
                    <a:pt x="110663" y="138112"/>
                    <a:pt x="137032" y="132863"/>
                  </a:cubicBezTo>
                  <a:cubicBezTo>
                    <a:pt x="137032" y="132863"/>
                    <a:pt x="137032" y="132863"/>
                    <a:pt x="135713" y="128926"/>
                  </a:cubicBezTo>
                  <a:cubicBezTo>
                    <a:pt x="134395" y="119740"/>
                    <a:pt x="134395" y="111866"/>
                    <a:pt x="139669" y="102679"/>
                  </a:cubicBezTo>
                  <a:cubicBezTo>
                    <a:pt x="144943" y="92181"/>
                    <a:pt x="151535" y="81682"/>
                    <a:pt x="148898" y="65934"/>
                  </a:cubicBezTo>
                  <a:cubicBezTo>
                    <a:pt x="144943" y="50186"/>
                    <a:pt x="129121" y="39687"/>
                    <a:pt x="104071" y="44936"/>
                  </a:cubicBezTo>
                  <a:close/>
                  <a:moveTo>
                    <a:pt x="134819" y="0"/>
                  </a:moveTo>
                  <a:cubicBezTo>
                    <a:pt x="158491" y="0"/>
                    <a:pt x="194000" y="5262"/>
                    <a:pt x="221618" y="35519"/>
                  </a:cubicBezTo>
                  <a:cubicBezTo>
                    <a:pt x="238715" y="52622"/>
                    <a:pt x="251866" y="74986"/>
                    <a:pt x="247921" y="113137"/>
                  </a:cubicBezTo>
                  <a:cubicBezTo>
                    <a:pt x="246606" y="121030"/>
                    <a:pt x="236085" y="130238"/>
                    <a:pt x="243975" y="144709"/>
                  </a:cubicBezTo>
                  <a:cubicBezTo>
                    <a:pt x="243975" y="144709"/>
                    <a:pt x="261072" y="176282"/>
                    <a:pt x="261072" y="180229"/>
                  </a:cubicBezTo>
                  <a:cubicBezTo>
                    <a:pt x="261072" y="180229"/>
                    <a:pt x="261072" y="189438"/>
                    <a:pt x="246606" y="190753"/>
                  </a:cubicBezTo>
                  <a:cubicBezTo>
                    <a:pt x="246606" y="190753"/>
                    <a:pt x="242660" y="190753"/>
                    <a:pt x="243975" y="198646"/>
                  </a:cubicBezTo>
                  <a:cubicBezTo>
                    <a:pt x="243975" y="198646"/>
                    <a:pt x="243975" y="198646"/>
                    <a:pt x="243975" y="210486"/>
                  </a:cubicBezTo>
                  <a:cubicBezTo>
                    <a:pt x="243975" y="210486"/>
                    <a:pt x="243975" y="213117"/>
                    <a:pt x="237400" y="215748"/>
                  </a:cubicBezTo>
                  <a:cubicBezTo>
                    <a:pt x="237400" y="215748"/>
                    <a:pt x="236085" y="217064"/>
                    <a:pt x="237400" y="219695"/>
                  </a:cubicBezTo>
                  <a:cubicBezTo>
                    <a:pt x="237400" y="219695"/>
                    <a:pt x="241345" y="222326"/>
                    <a:pt x="236085" y="230219"/>
                  </a:cubicBezTo>
                  <a:cubicBezTo>
                    <a:pt x="233454" y="234166"/>
                    <a:pt x="229509" y="236797"/>
                    <a:pt x="232139" y="244690"/>
                  </a:cubicBezTo>
                  <a:cubicBezTo>
                    <a:pt x="232139" y="244690"/>
                    <a:pt x="234769" y="259161"/>
                    <a:pt x="229509" y="263108"/>
                  </a:cubicBezTo>
                  <a:cubicBezTo>
                    <a:pt x="229509" y="263108"/>
                    <a:pt x="222933" y="269685"/>
                    <a:pt x="196631" y="267054"/>
                  </a:cubicBezTo>
                  <a:cubicBezTo>
                    <a:pt x="187425" y="265739"/>
                    <a:pt x="171642" y="261792"/>
                    <a:pt x="161121" y="273632"/>
                  </a:cubicBezTo>
                  <a:cubicBezTo>
                    <a:pt x="161121" y="273632"/>
                    <a:pt x="137449" y="319676"/>
                    <a:pt x="136134" y="330200"/>
                  </a:cubicBezTo>
                  <a:cubicBezTo>
                    <a:pt x="136134" y="330200"/>
                    <a:pt x="95364" y="257846"/>
                    <a:pt x="45389" y="246006"/>
                  </a:cubicBezTo>
                  <a:cubicBezTo>
                    <a:pt x="45389" y="246006"/>
                    <a:pt x="57225" y="219695"/>
                    <a:pt x="32238" y="184176"/>
                  </a:cubicBezTo>
                  <a:cubicBezTo>
                    <a:pt x="32238" y="184176"/>
                    <a:pt x="1990" y="143394"/>
                    <a:pt x="675" y="121030"/>
                  </a:cubicBezTo>
                  <a:cubicBezTo>
                    <a:pt x="675" y="121030"/>
                    <a:pt x="-7216" y="82879"/>
                    <a:pt x="30923" y="40781"/>
                  </a:cubicBezTo>
                  <a:cubicBezTo>
                    <a:pt x="49335" y="19733"/>
                    <a:pt x="74322" y="0"/>
                    <a:pt x="1348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114839" y="2505226"/>
            <a:ext cx="1933112" cy="1707583"/>
            <a:chOff x="8114839" y="2505226"/>
            <a:chExt cx="1933112" cy="1707583"/>
          </a:xfrm>
        </p:grpSpPr>
        <p:sp>
          <p:nvSpPr>
            <p:cNvPr id="17" name="六边形 16"/>
            <p:cNvSpPr/>
            <p:nvPr/>
          </p:nvSpPr>
          <p:spPr>
            <a:xfrm rot="10800000" flipV="1">
              <a:off x="8114839" y="2505226"/>
              <a:ext cx="1933112" cy="1707583"/>
            </a:xfrm>
            <a:prstGeom prst="hexagon">
              <a:avLst/>
            </a:prstGeom>
            <a:solidFill>
              <a:srgbClr val="005CA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8" name="文本框 10"/>
            <p:cNvSpPr txBox="1"/>
            <p:nvPr/>
          </p:nvSpPr>
          <p:spPr>
            <a:xfrm>
              <a:off x="8665872" y="2907634"/>
              <a:ext cx="831041" cy="351595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>
              <a:defPPr>
                <a:defRPr lang="zh-CN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5pPr>
              <a:lvl6pPr>
                <a:defRPr>
                  <a:latin typeface="Calibri" panose="020F0502020204030204" pitchFamily="34" charset="0"/>
                  <a:ea typeface="宋体" pitchFamily="2" charset="-122"/>
                </a:defRPr>
              </a:lvl6pPr>
              <a:lvl7pPr>
                <a:defRPr>
                  <a:latin typeface="Calibri" panose="020F0502020204030204" pitchFamily="34" charset="0"/>
                  <a:ea typeface="宋体" pitchFamily="2" charset="-122"/>
                </a:defRPr>
              </a:lvl7pPr>
              <a:lvl8pPr>
                <a:defRPr>
                  <a:latin typeface="Calibri" panose="020F0502020204030204" pitchFamily="34" charset="0"/>
                  <a:ea typeface="宋体" pitchFamily="2" charset="-122"/>
                </a:defRPr>
              </a:lvl8pPr>
              <a:lvl9pPr>
                <a:defRPr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r>
                <a:rPr lang="zh-CN" altLang="en-US" dirty="0"/>
                <a:t>关键词</a:t>
              </a:r>
              <a:endParaRPr lang="zh-CN" altLang="en-US" dirty="0"/>
            </a:p>
          </p:txBody>
        </p:sp>
        <p:sp>
          <p:nvSpPr>
            <p:cNvPr id="19" name="任意多边形 37"/>
            <p:cNvSpPr/>
            <p:nvPr/>
          </p:nvSpPr>
          <p:spPr bwMode="auto">
            <a:xfrm>
              <a:off x="8808669" y="3347706"/>
              <a:ext cx="473326" cy="439300"/>
            </a:xfrm>
            <a:custGeom>
              <a:avLst/>
              <a:gdLst>
                <a:gd name="connsiteX0" fmla="*/ 288132 w 338138"/>
                <a:gd name="connsiteY0" fmla="*/ 223343 h 313831"/>
                <a:gd name="connsiteX1" fmla="*/ 279400 w 338138"/>
                <a:gd name="connsiteY1" fmla="*/ 231281 h 313831"/>
                <a:gd name="connsiteX2" fmla="*/ 288132 w 338138"/>
                <a:gd name="connsiteY2" fmla="*/ 239219 h 313831"/>
                <a:gd name="connsiteX3" fmla="*/ 296864 w 338138"/>
                <a:gd name="connsiteY3" fmla="*/ 231281 h 313831"/>
                <a:gd name="connsiteX4" fmla="*/ 288132 w 338138"/>
                <a:gd name="connsiteY4" fmla="*/ 223343 h 313831"/>
                <a:gd name="connsiteX5" fmla="*/ 261938 w 338138"/>
                <a:gd name="connsiteY5" fmla="*/ 223343 h 313831"/>
                <a:gd name="connsiteX6" fmla="*/ 254000 w 338138"/>
                <a:gd name="connsiteY6" fmla="*/ 231281 h 313831"/>
                <a:gd name="connsiteX7" fmla="*/ 261938 w 338138"/>
                <a:gd name="connsiteY7" fmla="*/ 239219 h 313831"/>
                <a:gd name="connsiteX8" fmla="*/ 269876 w 338138"/>
                <a:gd name="connsiteY8" fmla="*/ 231281 h 313831"/>
                <a:gd name="connsiteX9" fmla="*/ 261938 w 338138"/>
                <a:gd name="connsiteY9" fmla="*/ 223343 h 313831"/>
                <a:gd name="connsiteX10" fmla="*/ 116535 w 338138"/>
                <a:gd name="connsiteY10" fmla="*/ 45543 h 313831"/>
                <a:gd name="connsiteX11" fmla="*/ 141773 w 338138"/>
                <a:gd name="connsiteY11" fmla="*/ 88073 h 313831"/>
                <a:gd name="connsiteX12" fmla="*/ 108565 w 338138"/>
                <a:gd name="connsiteY12" fmla="*/ 102693 h 313831"/>
                <a:gd name="connsiteX13" fmla="*/ 87312 w 338138"/>
                <a:gd name="connsiteY13" fmla="*/ 74783 h 313831"/>
                <a:gd name="connsiteX14" fmla="*/ 116535 w 338138"/>
                <a:gd name="connsiteY14" fmla="*/ 45543 h 313831"/>
                <a:gd name="connsiteX15" fmla="*/ 254349 w 338138"/>
                <a:gd name="connsiteY15" fmla="*/ 30428 h 313831"/>
                <a:gd name="connsiteX16" fmla="*/ 275361 w 338138"/>
                <a:gd name="connsiteY16" fmla="*/ 48787 h 313831"/>
                <a:gd name="connsiteX17" fmla="*/ 255662 w 338138"/>
                <a:gd name="connsiteY17" fmla="*/ 85507 h 313831"/>
                <a:gd name="connsiteX18" fmla="*/ 266168 w 338138"/>
                <a:gd name="connsiteY18" fmla="*/ 89441 h 313831"/>
                <a:gd name="connsiteX19" fmla="*/ 289806 w 338138"/>
                <a:gd name="connsiteY19" fmla="*/ 80261 h 313831"/>
                <a:gd name="connsiteX20" fmla="*/ 287180 w 338138"/>
                <a:gd name="connsiteY20" fmla="*/ 109113 h 313831"/>
                <a:gd name="connsiteX21" fmla="*/ 225458 w 338138"/>
                <a:gd name="connsiteY21" fmla="*/ 111735 h 313831"/>
                <a:gd name="connsiteX22" fmla="*/ 92823 w 338138"/>
                <a:gd name="connsiteY22" fmla="*/ 166815 h 313831"/>
                <a:gd name="connsiteX23" fmla="*/ 75751 w 338138"/>
                <a:gd name="connsiteY23" fmla="*/ 127472 h 313831"/>
                <a:gd name="connsiteX24" fmla="*/ 208386 w 338138"/>
                <a:gd name="connsiteY24" fmla="*/ 72393 h 313831"/>
                <a:gd name="connsiteX25" fmla="*/ 242530 w 338138"/>
                <a:gd name="connsiteY25" fmla="*/ 33050 h 313831"/>
                <a:gd name="connsiteX26" fmla="*/ 254349 w 338138"/>
                <a:gd name="connsiteY26" fmla="*/ 30428 h 313831"/>
                <a:gd name="connsiteX27" fmla="*/ 186871 w 338138"/>
                <a:gd name="connsiteY27" fmla="*/ 24906 h 313831"/>
                <a:gd name="connsiteX28" fmla="*/ 231775 w 338138"/>
                <a:gd name="connsiteY28" fmla="*/ 24906 h 313831"/>
                <a:gd name="connsiteX29" fmla="*/ 207282 w 338138"/>
                <a:gd name="connsiteY29" fmla="*/ 48190 h 313831"/>
                <a:gd name="connsiteX30" fmla="*/ 201839 w 338138"/>
                <a:gd name="connsiteY30" fmla="*/ 59831 h 313831"/>
                <a:gd name="connsiteX31" fmla="*/ 184150 w 338138"/>
                <a:gd name="connsiteY31" fmla="*/ 45603 h 313831"/>
                <a:gd name="connsiteX32" fmla="*/ 186871 w 338138"/>
                <a:gd name="connsiteY32" fmla="*/ 24906 h 313831"/>
                <a:gd name="connsiteX33" fmla="*/ 18492 w 338138"/>
                <a:gd name="connsiteY33" fmla="*/ 24906 h 313831"/>
                <a:gd name="connsiteX34" fmla="*/ 43588 w 338138"/>
                <a:gd name="connsiteY34" fmla="*/ 24906 h 313831"/>
                <a:gd name="connsiteX35" fmla="*/ 46230 w 338138"/>
                <a:gd name="connsiteY35" fmla="*/ 46015 h 313831"/>
                <a:gd name="connsiteX36" fmla="*/ 29059 w 338138"/>
                <a:gd name="connsiteY36" fmla="*/ 63166 h 313831"/>
                <a:gd name="connsiteX37" fmla="*/ 31700 w 338138"/>
                <a:gd name="connsiteY37" fmla="*/ 96148 h 313831"/>
                <a:gd name="connsiteX38" fmla="*/ 31700 w 338138"/>
                <a:gd name="connsiteY38" fmla="*/ 206969 h 313831"/>
                <a:gd name="connsiteX39" fmla="*/ 39626 w 338138"/>
                <a:gd name="connsiteY39" fmla="*/ 214884 h 313831"/>
                <a:gd name="connsiteX40" fmla="*/ 298512 w 338138"/>
                <a:gd name="connsiteY40" fmla="*/ 214884 h 313831"/>
                <a:gd name="connsiteX41" fmla="*/ 306438 w 338138"/>
                <a:gd name="connsiteY41" fmla="*/ 206969 h 313831"/>
                <a:gd name="connsiteX42" fmla="*/ 306438 w 338138"/>
                <a:gd name="connsiteY42" fmla="*/ 104064 h 313831"/>
                <a:gd name="connsiteX43" fmla="*/ 306438 w 338138"/>
                <a:gd name="connsiteY43" fmla="*/ 77678 h 313831"/>
                <a:gd name="connsiteX44" fmla="*/ 274737 w 338138"/>
                <a:gd name="connsiteY44" fmla="*/ 61846 h 313831"/>
                <a:gd name="connsiteX45" fmla="*/ 281341 w 338138"/>
                <a:gd name="connsiteY45" fmla="*/ 59208 h 313831"/>
                <a:gd name="connsiteX46" fmla="*/ 280021 w 338138"/>
                <a:gd name="connsiteY46" fmla="*/ 24906 h 313831"/>
                <a:gd name="connsiteX47" fmla="*/ 319646 w 338138"/>
                <a:gd name="connsiteY47" fmla="*/ 24906 h 313831"/>
                <a:gd name="connsiteX48" fmla="*/ 338138 w 338138"/>
                <a:gd name="connsiteY48" fmla="*/ 43376 h 313831"/>
                <a:gd name="connsiteX49" fmla="*/ 338138 w 338138"/>
                <a:gd name="connsiteY49" fmla="*/ 234674 h 313831"/>
                <a:gd name="connsiteX50" fmla="*/ 319646 w 338138"/>
                <a:gd name="connsiteY50" fmla="*/ 251825 h 313831"/>
                <a:gd name="connsiteX51" fmla="*/ 200769 w 338138"/>
                <a:gd name="connsiteY51" fmla="*/ 251825 h 313831"/>
                <a:gd name="connsiteX52" fmla="*/ 216620 w 338138"/>
                <a:gd name="connsiteY52" fmla="*/ 290084 h 313831"/>
                <a:gd name="connsiteX53" fmla="*/ 224545 w 338138"/>
                <a:gd name="connsiteY53" fmla="*/ 290084 h 313831"/>
                <a:gd name="connsiteX54" fmla="*/ 235112 w 338138"/>
                <a:gd name="connsiteY54" fmla="*/ 301958 h 313831"/>
                <a:gd name="connsiteX55" fmla="*/ 224545 w 338138"/>
                <a:gd name="connsiteY55" fmla="*/ 313831 h 313831"/>
                <a:gd name="connsiteX56" fmla="*/ 113593 w 338138"/>
                <a:gd name="connsiteY56" fmla="*/ 313831 h 313831"/>
                <a:gd name="connsiteX57" fmla="*/ 103026 w 338138"/>
                <a:gd name="connsiteY57" fmla="*/ 301958 h 313831"/>
                <a:gd name="connsiteX58" fmla="*/ 113593 w 338138"/>
                <a:gd name="connsiteY58" fmla="*/ 290084 h 313831"/>
                <a:gd name="connsiteX59" fmla="*/ 121518 w 338138"/>
                <a:gd name="connsiteY59" fmla="*/ 290084 h 313831"/>
                <a:gd name="connsiteX60" fmla="*/ 137369 w 338138"/>
                <a:gd name="connsiteY60" fmla="*/ 251825 h 313831"/>
                <a:gd name="connsiteX61" fmla="*/ 18492 w 338138"/>
                <a:gd name="connsiteY61" fmla="*/ 251825 h 313831"/>
                <a:gd name="connsiteX62" fmla="*/ 0 w 338138"/>
                <a:gd name="connsiteY62" fmla="*/ 234674 h 313831"/>
                <a:gd name="connsiteX63" fmla="*/ 0 w 338138"/>
                <a:gd name="connsiteY63" fmla="*/ 43376 h 313831"/>
                <a:gd name="connsiteX64" fmla="*/ 18492 w 338138"/>
                <a:gd name="connsiteY64" fmla="*/ 24906 h 313831"/>
                <a:gd name="connsiteX65" fmla="*/ 109666 w 338138"/>
                <a:gd name="connsiteY65" fmla="*/ 1 h 313831"/>
                <a:gd name="connsiteX66" fmla="*/ 126932 w 338138"/>
                <a:gd name="connsiteY66" fmla="*/ 267 h 313831"/>
                <a:gd name="connsiteX67" fmla="*/ 133580 w 338138"/>
                <a:gd name="connsiteY67" fmla="*/ 18637 h 313831"/>
                <a:gd name="connsiteX68" fmla="*/ 144218 w 338138"/>
                <a:gd name="connsiteY68" fmla="*/ 22573 h 313831"/>
                <a:gd name="connsiteX69" fmla="*/ 177460 w 338138"/>
                <a:gd name="connsiteY69" fmla="*/ 29134 h 313831"/>
                <a:gd name="connsiteX70" fmla="*/ 168152 w 338138"/>
                <a:gd name="connsiteY70" fmla="*/ 47504 h 313831"/>
                <a:gd name="connsiteX71" fmla="*/ 173471 w 338138"/>
                <a:gd name="connsiteY71" fmla="*/ 58001 h 313831"/>
                <a:gd name="connsiteX72" fmla="*/ 192087 w 338138"/>
                <a:gd name="connsiteY72" fmla="*/ 67186 h 313831"/>
                <a:gd name="connsiteX73" fmla="*/ 154855 w 338138"/>
                <a:gd name="connsiteY73" fmla="*/ 82931 h 313831"/>
                <a:gd name="connsiteX74" fmla="*/ 116294 w 338138"/>
                <a:gd name="connsiteY74" fmla="*/ 35695 h 313831"/>
                <a:gd name="connsiteX75" fmla="*/ 76403 w 338138"/>
                <a:gd name="connsiteY75" fmla="*/ 75059 h 313831"/>
                <a:gd name="connsiteX76" fmla="*/ 93689 w 338138"/>
                <a:gd name="connsiteY76" fmla="*/ 107862 h 313831"/>
                <a:gd name="connsiteX77" fmla="*/ 59117 w 338138"/>
                <a:gd name="connsiteY77" fmla="*/ 124919 h 313831"/>
                <a:gd name="connsiteX78" fmla="*/ 63106 w 338138"/>
                <a:gd name="connsiteY78" fmla="*/ 102613 h 313831"/>
                <a:gd name="connsiteX79" fmla="*/ 59117 w 338138"/>
                <a:gd name="connsiteY79" fmla="*/ 92116 h 313831"/>
                <a:gd name="connsiteX80" fmla="*/ 40501 w 338138"/>
                <a:gd name="connsiteY80" fmla="*/ 63249 h 313831"/>
                <a:gd name="connsiteX81" fmla="*/ 59117 w 338138"/>
                <a:gd name="connsiteY81" fmla="*/ 58001 h 313831"/>
                <a:gd name="connsiteX82" fmla="*/ 63106 w 338138"/>
                <a:gd name="connsiteY82" fmla="*/ 47504 h 313831"/>
                <a:gd name="connsiteX83" fmla="*/ 69755 w 338138"/>
                <a:gd name="connsiteY83" fmla="*/ 14700 h 313831"/>
                <a:gd name="connsiteX84" fmla="*/ 88370 w 338138"/>
                <a:gd name="connsiteY84" fmla="*/ 22573 h 313831"/>
                <a:gd name="connsiteX85" fmla="*/ 99008 w 338138"/>
                <a:gd name="connsiteY85" fmla="*/ 18637 h 313831"/>
                <a:gd name="connsiteX86" fmla="*/ 109666 w 338138"/>
                <a:gd name="connsiteY86" fmla="*/ 1 h 31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38138" h="313831">
                  <a:moveTo>
                    <a:pt x="288132" y="223343"/>
                  </a:moveTo>
                  <a:cubicBezTo>
                    <a:pt x="283309" y="223343"/>
                    <a:pt x="279400" y="226897"/>
                    <a:pt x="279400" y="231281"/>
                  </a:cubicBezTo>
                  <a:cubicBezTo>
                    <a:pt x="279400" y="235665"/>
                    <a:pt x="283309" y="239219"/>
                    <a:pt x="288132" y="239219"/>
                  </a:cubicBezTo>
                  <a:cubicBezTo>
                    <a:pt x="292955" y="239219"/>
                    <a:pt x="296864" y="235665"/>
                    <a:pt x="296864" y="231281"/>
                  </a:cubicBezTo>
                  <a:cubicBezTo>
                    <a:pt x="296864" y="226897"/>
                    <a:pt x="292955" y="223343"/>
                    <a:pt x="288132" y="223343"/>
                  </a:cubicBezTo>
                  <a:close/>
                  <a:moveTo>
                    <a:pt x="261938" y="223343"/>
                  </a:moveTo>
                  <a:cubicBezTo>
                    <a:pt x="257554" y="223343"/>
                    <a:pt x="254000" y="226897"/>
                    <a:pt x="254000" y="231281"/>
                  </a:cubicBezTo>
                  <a:cubicBezTo>
                    <a:pt x="254000" y="235665"/>
                    <a:pt x="257554" y="239219"/>
                    <a:pt x="261938" y="239219"/>
                  </a:cubicBezTo>
                  <a:cubicBezTo>
                    <a:pt x="266322" y="239219"/>
                    <a:pt x="269876" y="235665"/>
                    <a:pt x="269876" y="231281"/>
                  </a:cubicBezTo>
                  <a:cubicBezTo>
                    <a:pt x="269876" y="226897"/>
                    <a:pt x="266322" y="223343"/>
                    <a:pt x="261938" y="223343"/>
                  </a:cubicBezTo>
                  <a:close/>
                  <a:moveTo>
                    <a:pt x="116535" y="45543"/>
                  </a:moveTo>
                  <a:cubicBezTo>
                    <a:pt x="137788" y="45543"/>
                    <a:pt x="152400" y="68137"/>
                    <a:pt x="141773" y="88073"/>
                  </a:cubicBezTo>
                  <a:cubicBezTo>
                    <a:pt x="141773" y="88073"/>
                    <a:pt x="141773" y="88073"/>
                    <a:pt x="108565" y="102693"/>
                  </a:cubicBezTo>
                  <a:cubicBezTo>
                    <a:pt x="96610" y="98706"/>
                    <a:pt x="87312" y="88073"/>
                    <a:pt x="87312" y="74783"/>
                  </a:cubicBezTo>
                  <a:cubicBezTo>
                    <a:pt x="87312" y="58834"/>
                    <a:pt x="100595" y="45543"/>
                    <a:pt x="116535" y="45543"/>
                  </a:cubicBezTo>
                  <a:close/>
                  <a:moveTo>
                    <a:pt x="254349" y="30428"/>
                  </a:moveTo>
                  <a:cubicBezTo>
                    <a:pt x="271421" y="26493"/>
                    <a:pt x="284553" y="44853"/>
                    <a:pt x="275361" y="48787"/>
                  </a:cubicBezTo>
                  <a:cubicBezTo>
                    <a:pt x="242530" y="63213"/>
                    <a:pt x="243843" y="57967"/>
                    <a:pt x="255662" y="85507"/>
                  </a:cubicBezTo>
                  <a:cubicBezTo>
                    <a:pt x="256976" y="89441"/>
                    <a:pt x="262228" y="92064"/>
                    <a:pt x="266168" y="89441"/>
                  </a:cubicBezTo>
                  <a:cubicBezTo>
                    <a:pt x="266168" y="89441"/>
                    <a:pt x="266168" y="89441"/>
                    <a:pt x="289806" y="80261"/>
                  </a:cubicBezTo>
                  <a:cubicBezTo>
                    <a:pt x="297685" y="76327"/>
                    <a:pt x="301625" y="99933"/>
                    <a:pt x="287180" y="109113"/>
                  </a:cubicBezTo>
                  <a:cubicBezTo>
                    <a:pt x="260915" y="124850"/>
                    <a:pt x="259602" y="123538"/>
                    <a:pt x="225458" y="111735"/>
                  </a:cubicBezTo>
                  <a:cubicBezTo>
                    <a:pt x="225458" y="111735"/>
                    <a:pt x="225458" y="111735"/>
                    <a:pt x="92823" y="166815"/>
                  </a:cubicBezTo>
                  <a:cubicBezTo>
                    <a:pt x="66559" y="177306"/>
                    <a:pt x="50800" y="137964"/>
                    <a:pt x="75751" y="127472"/>
                  </a:cubicBezTo>
                  <a:cubicBezTo>
                    <a:pt x="75751" y="127472"/>
                    <a:pt x="75751" y="127472"/>
                    <a:pt x="208386" y="72393"/>
                  </a:cubicBezTo>
                  <a:cubicBezTo>
                    <a:pt x="217579" y="54033"/>
                    <a:pt x="222832" y="38296"/>
                    <a:pt x="242530" y="33050"/>
                  </a:cubicBezTo>
                  <a:cubicBezTo>
                    <a:pt x="242530" y="33050"/>
                    <a:pt x="242530" y="33050"/>
                    <a:pt x="254349" y="30428"/>
                  </a:cubicBezTo>
                  <a:close/>
                  <a:moveTo>
                    <a:pt x="186871" y="24906"/>
                  </a:moveTo>
                  <a:cubicBezTo>
                    <a:pt x="186871" y="24906"/>
                    <a:pt x="186871" y="24906"/>
                    <a:pt x="231775" y="24906"/>
                  </a:cubicBezTo>
                  <a:cubicBezTo>
                    <a:pt x="220889" y="30080"/>
                    <a:pt x="212725" y="37841"/>
                    <a:pt x="207282" y="48190"/>
                  </a:cubicBezTo>
                  <a:cubicBezTo>
                    <a:pt x="207282" y="48190"/>
                    <a:pt x="207282" y="48190"/>
                    <a:pt x="201839" y="59831"/>
                  </a:cubicBezTo>
                  <a:cubicBezTo>
                    <a:pt x="200479" y="52070"/>
                    <a:pt x="193675" y="45603"/>
                    <a:pt x="184150" y="45603"/>
                  </a:cubicBezTo>
                  <a:cubicBezTo>
                    <a:pt x="190954" y="39135"/>
                    <a:pt x="190954" y="31374"/>
                    <a:pt x="186871" y="24906"/>
                  </a:cubicBezTo>
                  <a:close/>
                  <a:moveTo>
                    <a:pt x="18492" y="24906"/>
                  </a:moveTo>
                  <a:cubicBezTo>
                    <a:pt x="18492" y="24906"/>
                    <a:pt x="18492" y="24906"/>
                    <a:pt x="43588" y="24906"/>
                  </a:cubicBezTo>
                  <a:cubicBezTo>
                    <a:pt x="39626" y="32822"/>
                    <a:pt x="40946" y="40738"/>
                    <a:pt x="46230" y="46015"/>
                  </a:cubicBezTo>
                  <a:cubicBezTo>
                    <a:pt x="36984" y="46015"/>
                    <a:pt x="29059" y="53931"/>
                    <a:pt x="29059" y="63166"/>
                  </a:cubicBezTo>
                  <a:cubicBezTo>
                    <a:pt x="29059" y="82955"/>
                    <a:pt x="27738" y="89552"/>
                    <a:pt x="31700" y="96148"/>
                  </a:cubicBezTo>
                  <a:cubicBezTo>
                    <a:pt x="31700" y="96148"/>
                    <a:pt x="31700" y="96148"/>
                    <a:pt x="31700" y="206969"/>
                  </a:cubicBezTo>
                  <a:cubicBezTo>
                    <a:pt x="31700" y="210926"/>
                    <a:pt x="35663" y="214884"/>
                    <a:pt x="39626" y="214884"/>
                  </a:cubicBezTo>
                  <a:cubicBezTo>
                    <a:pt x="39626" y="214884"/>
                    <a:pt x="39626" y="214884"/>
                    <a:pt x="298512" y="214884"/>
                  </a:cubicBezTo>
                  <a:cubicBezTo>
                    <a:pt x="302475" y="214884"/>
                    <a:pt x="306438" y="210926"/>
                    <a:pt x="306438" y="206969"/>
                  </a:cubicBezTo>
                  <a:cubicBezTo>
                    <a:pt x="306438" y="206969"/>
                    <a:pt x="306438" y="206969"/>
                    <a:pt x="306438" y="104064"/>
                  </a:cubicBezTo>
                  <a:cubicBezTo>
                    <a:pt x="309079" y="96148"/>
                    <a:pt x="310400" y="86913"/>
                    <a:pt x="306438" y="77678"/>
                  </a:cubicBezTo>
                  <a:cubicBezTo>
                    <a:pt x="306438" y="59208"/>
                    <a:pt x="306438" y="61846"/>
                    <a:pt x="274737" y="61846"/>
                  </a:cubicBezTo>
                  <a:cubicBezTo>
                    <a:pt x="274737" y="61846"/>
                    <a:pt x="274737" y="61846"/>
                    <a:pt x="281341" y="59208"/>
                  </a:cubicBezTo>
                  <a:cubicBezTo>
                    <a:pt x="293229" y="53931"/>
                    <a:pt x="294550" y="38099"/>
                    <a:pt x="280021" y="24906"/>
                  </a:cubicBezTo>
                  <a:cubicBezTo>
                    <a:pt x="280021" y="24906"/>
                    <a:pt x="280021" y="24906"/>
                    <a:pt x="319646" y="24906"/>
                  </a:cubicBezTo>
                  <a:cubicBezTo>
                    <a:pt x="330213" y="24906"/>
                    <a:pt x="338138" y="34141"/>
                    <a:pt x="338138" y="43376"/>
                  </a:cubicBezTo>
                  <a:cubicBezTo>
                    <a:pt x="338138" y="43376"/>
                    <a:pt x="338138" y="43376"/>
                    <a:pt x="338138" y="234674"/>
                  </a:cubicBezTo>
                  <a:cubicBezTo>
                    <a:pt x="338138" y="243909"/>
                    <a:pt x="330213" y="251825"/>
                    <a:pt x="319646" y="251825"/>
                  </a:cubicBezTo>
                  <a:cubicBezTo>
                    <a:pt x="319646" y="251825"/>
                    <a:pt x="319646" y="251825"/>
                    <a:pt x="200769" y="251825"/>
                  </a:cubicBezTo>
                  <a:cubicBezTo>
                    <a:pt x="200769" y="251825"/>
                    <a:pt x="200769" y="251825"/>
                    <a:pt x="216620" y="290084"/>
                  </a:cubicBezTo>
                  <a:cubicBezTo>
                    <a:pt x="216620" y="290084"/>
                    <a:pt x="216620" y="290084"/>
                    <a:pt x="224545" y="290084"/>
                  </a:cubicBezTo>
                  <a:cubicBezTo>
                    <a:pt x="229828" y="290084"/>
                    <a:pt x="235112" y="295361"/>
                    <a:pt x="235112" y="301958"/>
                  </a:cubicBezTo>
                  <a:cubicBezTo>
                    <a:pt x="235112" y="308554"/>
                    <a:pt x="229828" y="313831"/>
                    <a:pt x="224545" y="313831"/>
                  </a:cubicBezTo>
                  <a:cubicBezTo>
                    <a:pt x="224545" y="313831"/>
                    <a:pt x="224545" y="313831"/>
                    <a:pt x="113593" y="313831"/>
                  </a:cubicBezTo>
                  <a:cubicBezTo>
                    <a:pt x="108310" y="313831"/>
                    <a:pt x="103026" y="308554"/>
                    <a:pt x="103026" y="301958"/>
                  </a:cubicBezTo>
                  <a:cubicBezTo>
                    <a:pt x="103026" y="295361"/>
                    <a:pt x="108310" y="290084"/>
                    <a:pt x="113593" y="290084"/>
                  </a:cubicBezTo>
                  <a:cubicBezTo>
                    <a:pt x="113593" y="290084"/>
                    <a:pt x="113593" y="290084"/>
                    <a:pt x="121518" y="290084"/>
                  </a:cubicBezTo>
                  <a:cubicBezTo>
                    <a:pt x="121518" y="290084"/>
                    <a:pt x="121518" y="290084"/>
                    <a:pt x="137369" y="251825"/>
                  </a:cubicBezTo>
                  <a:cubicBezTo>
                    <a:pt x="137369" y="251825"/>
                    <a:pt x="137369" y="251825"/>
                    <a:pt x="18492" y="251825"/>
                  </a:cubicBezTo>
                  <a:cubicBezTo>
                    <a:pt x="7925" y="251825"/>
                    <a:pt x="0" y="243909"/>
                    <a:pt x="0" y="234674"/>
                  </a:cubicBezTo>
                  <a:cubicBezTo>
                    <a:pt x="0" y="234674"/>
                    <a:pt x="0" y="234674"/>
                    <a:pt x="0" y="43376"/>
                  </a:cubicBezTo>
                  <a:cubicBezTo>
                    <a:pt x="0" y="34141"/>
                    <a:pt x="7925" y="24906"/>
                    <a:pt x="18492" y="24906"/>
                  </a:cubicBezTo>
                  <a:close/>
                  <a:moveTo>
                    <a:pt x="109666" y="1"/>
                  </a:moveTo>
                  <a:cubicBezTo>
                    <a:pt x="113718" y="21"/>
                    <a:pt x="119286" y="267"/>
                    <a:pt x="126932" y="267"/>
                  </a:cubicBezTo>
                  <a:cubicBezTo>
                    <a:pt x="134910" y="267"/>
                    <a:pt x="133580" y="10764"/>
                    <a:pt x="133580" y="18637"/>
                  </a:cubicBezTo>
                  <a:cubicBezTo>
                    <a:pt x="137569" y="19949"/>
                    <a:pt x="140229" y="21261"/>
                    <a:pt x="144218" y="22573"/>
                  </a:cubicBezTo>
                  <a:cubicBezTo>
                    <a:pt x="158845" y="6828"/>
                    <a:pt x="154855" y="8140"/>
                    <a:pt x="177460" y="29134"/>
                  </a:cubicBezTo>
                  <a:cubicBezTo>
                    <a:pt x="182779" y="35695"/>
                    <a:pt x="174801" y="40943"/>
                    <a:pt x="168152" y="47504"/>
                  </a:cubicBezTo>
                  <a:cubicBezTo>
                    <a:pt x="170812" y="50128"/>
                    <a:pt x="172142" y="54065"/>
                    <a:pt x="173471" y="58001"/>
                  </a:cubicBezTo>
                  <a:cubicBezTo>
                    <a:pt x="188098" y="58001"/>
                    <a:pt x="192087" y="55377"/>
                    <a:pt x="192087" y="67186"/>
                  </a:cubicBezTo>
                  <a:cubicBezTo>
                    <a:pt x="192087" y="67186"/>
                    <a:pt x="192087" y="67186"/>
                    <a:pt x="154855" y="82931"/>
                  </a:cubicBezTo>
                  <a:cubicBezTo>
                    <a:pt x="160174" y="58001"/>
                    <a:pt x="140229" y="35695"/>
                    <a:pt x="116294" y="35695"/>
                  </a:cubicBezTo>
                  <a:cubicBezTo>
                    <a:pt x="93689" y="35695"/>
                    <a:pt x="76403" y="52753"/>
                    <a:pt x="76403" y="75059"/>
                  </a:cubicBezTo>
                  <a:cubicBezTo>
                    <a:pt x="76403" y="88180"/>
                    <a:pt x="83052" y="101301"/>
                    <a:pt x="93689" y="107862"/>
                  </a:cubicBezTo>
                  <a:cubicBezTo>
                    <a:pt x="73744" y="117047"/>
                    <a:pt x="67095" y="118359"/>
                    <a:pt x="59117" y="124919"/>
                  </a:cubicBezTo>
                  <a:cubicBezTo>
                    <a:pt x="48479" y="114422"/>
                    <a:pt x="49809" y="115734"/>
                    <a:pt x="63106" y="102613"/>
                  </a:cubicBezTo>
                  <a:cubicBezTo>
                    <a:pt x="61776" y="98677"/>
                    <a:pt x="60447" y="96053"/>
                    <a:pt x="59117" y="92116"/>
                  </a:cubicBezTo>
                  <a:cubicBezTo>
                    <a:pt x="36512" y="92116"/>
                    <a:pt x="40501" y="94740"/>
                    <a:pt x="40501" y="63249"/>
                  </a:cubicBezTo>
                  <a:cubicBezTo>
                    <a:pt x="40501" y="55377"/>
                    <a:pt x="51139" y="58001"/>
                    <a:pt x="59117" y="58001"/>
                  </a:cubicBezTo>
                  <a:cubicBezTo>
                    <a:pt x="60447" y="54065"/>
                    <a:pt x="61776" y="50128"/>
                    <a:pt x="63106" y="47504"/>
                  </a:cubicBezTo>
                  <a:cubicBezTo>
                    <a:pt x="47150" y="31759"/>
                    <a:pt x="48479" y="35695"/>
                    <a:pt x="69755" y="14700"/>
                  </a:cubicBezTo>
                  <a:cubicBezTo>
                    <a:pt x="76403" y="8140"/>
                    <a:pt x="81722" y="17325"/>
                    <a:pt x="88370" y="22573"/>
                  </a:cubicBezTo>
                  <a:cubicBezTo>
                    <a:pt x="91030" y="21261"/>
                    <a:pt x="95019" y="19949"/>
                    <a:pt x="99008" y="18637"/>
                  </a:cubicBezTo>
                  <a:cubicBezTo>
                    <a:pt x="99008" y="1907"/>
                    <a:pt x="97512" y="-61"/>
                    <a:pt x="10966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613220" y="3359016"/>
            <a:ext cx="1933113" cy="1707583"/>
            <a:chOff x="6613220" y="3359016"/>
            <a:chExt cx="1933113" cy="1707583"/>
          </a:xfrm>
        </p:grpSpPr>
        <p:sp>
          <p:nvSpPr>
            <p:cNvPr id="23" name="六边形 22"/>
            <p:cNvSpPr/>
            <p:nvPr/>
          </p:nvSpPr>
          <p:spPr>
            <a:xfrm rot="10800000" flipV="1">
              <a:off x="6613220" y="3359016"/>
              <a:ext cx="1933113" cy="1707583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24" name="文本框 11"/>
            <p:cNvSpPr txBox="1"/>
            <p:nvPr/>
          </p:nvSpPr>
          <p:spPr>
            <a:xfrm>
              <a:off x="7164253" y="3783736"/>
              <a:ext cx="831042" cy="35159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lt1"/>
                  </a:solidFill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lt1"/>
                  </a:solidFill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lt1"/>
                  </a:solidFill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lt1"/>
                  </a:solidFill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任意多边形 36"/>
            <p:cNvSpPr/>
            <p:nvPr/>
          </p:nvSpPr>
          <p:spPr bwMode="auto">
            <a:xfrm>
              <a:off x="7385132" y="4223412"/>
              <a:ext cx="488246" cy="394801"/>
            </a:xfrm>
            <a:custGeom>
              <a:avLst/>
              <a:gdLst>
                <a:gd name="connsiteX0" fmla="*/ 0 w 331788"/>
                <a:gd name="connsiteY0" fmla="*/ 255587 h 268287"/>
                <a:gd name="connsiteX1" fmla="*/ 331788 w 331788"/>
                <a:gd name="connsiteY1" fmla="*/ 255587 h 268287"/>
                <a:gd name="connsiteX2" fmla="*/ 331788 w 331788"/>
                <a:gd name="connsiteY2" fmla="*/ 268287 h 268287"/>
                <a:gd name="connsiteX3" fmla="*/ 0 w 331788"/>
                <a:gd name="connsiteY3" fmla="*/ 268287 h 268287"/>
                <a:gd name="connsiteX4" fmla="*/ 76201 w 331788"/>
                <a:gd name="connsiteY4" fmla="*/ 207962 h 268287"/>
                <a:gd name="connsiteX5" fmla="*/ 82551 w 331788"/>
                <a:gd name="connsiteY5" fmla="*/ 207962 h 268287"/>
                <a:gd name="connsiteX6" fmla="*/ 82551 w 331788"/>
                <a:gd name="connsiteY6" fmla="*/ 247650 h 268287"/>
                <a:gd name="connsiteX7" fmla="*/ 55563 w 331788"/>
                <a:gd name="connsiteY7" fmla="*/ 247650 h 268287"/>
                <a:gd name="connsiteX8" fmla="*/ 55563 w 331788"/>
                <a:gd name="connsiteY8" fmla="*/ 227012 h 268287"/>
                <a:gd name="connsiteX9" fmla="*/ 115888 w 331788"/>
                <a:gd name="connsiteY9" fmla="*/ 168275 h 268287"/>
                <a:gd name="connsiteX10" fmla="*/ 127168 w 331788"/>
                <a:gd name="connsiteY10" fmla="*/ 168275 h 268287"/>
                <a:gd name="connsiteX11" fmla="*/ 139701 w 331788"/>
                <a:gd name="connsiteY11" fmla="*/ 170835 h 268287"/>
                <a:gd name="connsiteX12" fmla="*/ 139701 w 331788"/>
                <a:gd name="connsiteY12" fmla="*/ 247650 h 268287"/>
                <a:gd name="connsiteX13" fmla="*/ 115888 w 331788"/>
                <a:gd name="connsiteY13" fmla="*/ 247650 h 268287"/>
                <a:gd name="connsiteX14" fmla="*/ 198438 w 331788"/>
                <a:gd name="connsiteY14" fmla="*/ 155575 h 268287"/>
                <a:gd name="connsiteX15" fmla="*/ 198438 w 331788"/>
                <a:gd name="connsiteY15" fmla="*/ 247650 h 268287"/>
                <a:gd name="connsiteX16" fmla="*/ 173038 w 331788"/>
                <a:gd name="connsiteY16" fmla="*/ 247650 h 268287"/>
                <a:gd name="connsiteX17" fmla="*/ 173038 w 331788"/>
                <a:gd name="connsiteY17" fmla="*/ 168363 h 268287"/>
                <a:gd name="connsiteX18" fmla="*/ 198438 w 331788"/>
                <a:gd name="connsiteY18" fmla="*/ 155575 h 268287"/>
                <a:gd name="connsiteX19" fmla="*/ 149226 w 331788"/>
                <a:gd name="connsiteY19" fmla="*/ 41376 h 268287"/>
                <a:gd name="connsiteX20" fmla="*/ 114947 w 331788"/>
                <a:gd name="connsiteY20" fmla="*/ 55968 h 268287"/>
                <a:gd name="connsiteX21" fmla="*/ 114947 w 331788"/>
                <a:gd name="connsiteY21" fmla="*/ 123418 h 268287"/>
                <a:gd name="connsiteX22" fmla="*/ 183504 w 331788"/>
                <a:gd name="connsiteY22" fmla="*/ 123418 h 268287"/>
                <a:gd name="connsiteX23" fmla="*/ 183504 w 331788"/>
                <a:gd name="connsiteY23" fmla="*/ 55968 h 268287"/>
                <a:gd name="connsiteX24" fmla="*/ 149226 w 331788"/>
                <a:gd name="connsiteY24" fmla="*/ 41376 h 268287"/>
                <a:gd name="connsiteX25" fmla="*/ 228600 w 331788"/>
                <a:gd name="connsiteY25" fmla="*/ 39687 h 268287"/>
                <a:gd name="connsiteX26" fmla="*/ 254000 w 331788"/>
                <a:gd name="connsiteY26" fmla="*/ 39687 h 268287"/>
                <a:gd name="connsiteX27" fmla="*/ 254000 w 331788"/>
                <a:gd name="connsiteY27" fmla="*/ 247650 h 268287"/>
                <a:gd name="connsiteX28" fmla="*/ 228600 w 331788"/>
                <a:gd name="connsiteY28" fmla="*/ 247650 h 268287"/>
                <a:gd name="connsiteX29" fmla="*/ 228600 w 331788"/>
                <a:gd name="connsiteY29" fmla="*/ 110730 h 268287"/>
                <a:gd name="connsiteX30" fmla="*/ 231140 w 331788"/>
                <a:gd name="connsiteY30" fmla="*/ 90063 h 268287"/>
                <a:gd name="connsiteX31" fmla="*/ 228600 w 331788"/>
                <a:gd name="connsiteY31" fmla="*/ 69396 h 268287"/>
                <a:gd name="connsiteX32" fmla="*/ 228600 w 331788"/>
                <a:gd name="connsiteY32" fmla="*/ 39687 h 268287"/>
                <a:gd name="connsiteX33" fmla="*/ 149707 w 331788"/>
                <a:gd name="connsiteY33" fmla="*/ 22312 h 268287"/>
                <a:gd name="connsiteX34" fmla="*/ 196764 w 331788"/>
                <a:gd name="connsiteY34" fmla="*/ 41623 h 268287"/>
                <a:gd name="connsiteX35" fmla="*/ 196764 w 331788"/>
                <a:gd name="connsiteY35" fmla="*/ 136893 h 268287"/>
                <a:gd name="connsiteX36" fmla="*/ 109096 w 331788"/>
                <a:gd name="connsiteY36" fmla="*/ 143330 h 268287"/>
                <a:gd name="connsiteX37" fmla="*/ 97492 w 331788"/>
                <a:gd name="connsiteY37" fmla="*/ 154917 h 268287"/>
                <a:gd name="connsiteX38" fmla="*/ 93625 w 331788"/>
                <a:gd name="connsiteY38" fmla="*/ 170366 h 268287"/>
                <a:gd name="connsiteX39" fmla="*/ 43344 w 331788"/>
                <a:gd name="connsiteY39" fmla="*/ 220576 h 268287"/>
                <a:gd name="connsiteX40" fmla="*/ 18848 w 331788"/>
                <a:gd name="connsiteY40" fmla="*/ 220576 h 268287"/>
                <a:gd name="connsiteX41" fmla="*/ 18848 w 331788"/>
                <a:gd name="connsiteY41" fmla="*/ 196115 h 268287"/>
                <a:gd name="connsiteX42" fmla="*/ 67840 w 331788"/>
                <a:gd name="connsiteY42" fmla="*/ 145905 h 268287"/>
                <a:gd name="connsiteX43" fmla="*/ 84600 w 331788"/>
                <a:gd name="connsiteY43" fmla="*/ 140755 h 268287"/>
                <a:gd name="connsiteX44" fmla="*/ 96203 w 331788"/>
                <a:gd name="connsiteY44" fmla="*/ 129168 h 268287"/>
                <a:gd name="connsiteX45" fmla="*/ 102649 w 331788"/>
                <a:gd name="connsiteY45" fmla="*/ 41623 h 268287"/>
                <a:gd name="connsiteX46" fmla="*/ 149707 w 331788"/>
                <a:gd name="connsiteY46" fmla="*/ 22312 h 268287"/>
                <a:gd name="connsiteX47" fmla="*/ 280988 w 331788"/>
                <a:gd name="connsiteY47" fmla="*/ 0 h 268287"/>
                <a:gd name="connsiteX48" fmla="*/ 306388 w 331788"/>
                <a:gd name="connsiteY48" fmla="*/ 0 h 268287"/>
                <a:gd name="connsiteX49" fmla="*/ 306388 w 331788"/>
                <a:gd name="connsiteY49" fmla="*/ 247650 h 268287"/>
                <a:gd name="connsiteX50" fmla="*/ 280988 w 331788"/>
                <a:gd name="connsiteY50" fmla="*/ 247650 h 268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31788" h="268287">
                  <a:moveTo>
                    <a:pt x="0" y="255587"/>
                  </a:moveTo>
                  <a:lnTo>
                    <a:pt x="331788" y="255587"/>
                  </a:lnTo>
                  <a:lnTo>
                    <a:pt x="331788" y="268287"/>
                  </a:lnTo>
                  <a:lnTo>
                    <a:pt x="0" y="268287"/>
                  </a:lnTo>
                  <a:close/>
                  <a:moveTo>
                    <a:pt x="76201" y="207962"/>
                  </a:moveTo>
                  <a:lnTo>
                    <a:pt x="82551" y="207962"/>
                  </a:lnTo>
                  <a:lnTo>
                    <a:pt x="82551" y="247650"/>
                  </a:lnTo>
                  <a:lnTo>
                    <a:pt x="55563" y="247650"/>
                  </a:lnTo>
                  <a:lnTo>
                    <a:pt x="55563" y="227012"/>
                  </a:lnTo>
                  <a:close/>
                  <a:moveTo>
                    <a:pt x="115888" y="168275"/>
                  </a:moveTo>
                  <a:cubicBezTo>
                    <a:pt x="115888" y="168275"/>
                    <a:pt x="115888" y="168275"/>
                    <a:pt x="127168" y="168275"/>
                  </a:cubicBezTo>
                  <a:cubicBezTo>
                    <a:pt x="130928" y="169555"/>
                    <a:pt x="135941" y="170835"/>
                    <a:pt x="139701" y="170835"/>
                  </a:cubicBezTo>
                  <a:cubicBezTo>
                    <a:pt x="139701" y="170835"/>
                    <a:pt x="139701" y="170835"/>
                    <a:pt x="139701" y="247650"/>
                  </a:cubicBezTo>
                  <a:cubicBezTo>
                    <a:pt x="139701" y="247650"/>
                    <a:pt x="139701" y="247650"/>
                    <a:pt x="115888" y="247650"/>
                  </a:cubicBezTo>
                  <a:close/>
                  <a:moveTo>
                    <a:pt x="198438" y="155575"/>
                  </a:moveTo>
                  <a:cubicBezTo>
                    <a:pt x="198438" y="155575"/>
                    <a:pt x="198438" y="155575"/>
                    <a:pt x="198438" y="247650"/>
                  </a:cubicBezTo>
                  <a:cubicBezTo>
                    <a:pt x="198438" y="247650"/>
                    <a:pt x="198438" y="247650"/>
                    <a:pt x="173038" y="247650"/>
                  </a:cubicBezTo>
                  <a:lnTo>
                    <a:pt x="173038" y="168363"/>
                  </a:lnTo>
                  <a:cubicBezTo>
                    <a:pt x="181928" y="165805"/>
                    <a:pt x="190818" y="161969"/>
                    <a:pt x="198438" y="155575"/>
                  </a:cubicBezTo>
                  <a:close/>
                  <a:moveTo>
                    <a:pt x="149226" y="41376"/>
                  </a:moveTo>
                  <a:cubicBezTo>
                    <a:pt x="136937" y="41376"/>
                    <a:pt x="124649" y="46240"/>
                    <a:pt x="114947" y="55968"/>
                  </a:cubicBezTo>
                  <a:cubicBezTo>
                    <a:pt x="96838" y="74128"/>
                    <a:pt x="96838" y="105259"/>
                    <a:pt x="114947" y="123418"/>
                  </a:cubicBezTo>
                  <a:cubicBezTo>
                    <a:pt x="134350" y="142875"/>
                    <a:pt x="164101" y="142875"/>
                    <a:pt x="183504" y="123418"/>
                  </a:cubicBezTo>
                  <a:cubicBezTo>
                    <a:pt x="201613" y="105259"/>
                    <a:pt x="201613" y="74128"/>
                    <a:pt x="183504" y="55968"/>
                  </a:cubicBezTo>
                  <a:cubicBezTo>
                    <a:pt x="173803" y="46240"/>
                    <a:pt x="161514" y="41376"/>
                    <a:pt x="149226" y="41376"/>
                  </a:cubicBezTo>
                  <a:close/>
                  <a:moveTo>
                    <a:pt x="228600" y="39687"/>
                  </a:moveTo>
                  <a:cubicBezTo>
                    <a:pt x="228600" y="39687"/>
                    <a:pt x="228600" y="39687"/>
                    <a:pt x="254000" y="39687"/>
                  </a:cubicBezTo>
                  <a:lnTo>
                    <a:pt x="254000" y="247650"/>
                  </a:lnTo>
                  <a:cubicBezTo>
                    <a:pt x="254000" y="247650"/>
                    <a:pt x="254000" y="247650"/>
                    <a:pt x="228600" y="247650"/>
                  </a:cubicBezTo>
                  <a:cubicBezTo>
                    <a:pt x="228600" y="247650"/>
                    <a:pt x="228600" y="247650"/>
                    <a:pt x="228600" y="110730"/>
                  </a:cubicBezTo>
                  <a:cubicBezTo>
                    <a:pt x="231140" y="104272"/>
                    <a:pt x="231140" y="96521"/>
                    <a:pt x="231140" y="90063"/>
                  </a:cubicBezTo>
                  <a:cubicBezTo>
                    <a:pt x="231140" y="83604"/>
                    <a:pt x="231140" y="75854"/>
                    <a:pt x="228600" y="69396"/>
                  </a:cubicBezTo>
                  <a:cubicBezTo>
                    <a:pt x="228600" y="69396"/>
                    <a:pt x="228600" y="69396"/>
                    <a:pt x="228600" y="39687"/>
                  </a:cubicBezTo>
                  <a:close/>
                  <a:moveTo>
                    <a:pt x="149707" y="22312"/>
                  </a:moveTo>
                  <a:cubicBezTo>
                    <a:pt x="166789" y="22312"/>
                    <a:pt x="183872" y="28749"/>
                    <a:pt x="196764" y="41623"/>
                  </a:cubicBezTo>
                  <a:cubicBezTo>
                    <a:pt x="223838" y="68659"/>
                    <a:pt x="223838" y="111144"/>
                    <a:pt x="196764" y="136893"/>
                  </a:cubicBezTo>
                  <a:cubicBezTo>
                    <a:pt x="173558" y="161354"/>
                    <a:pt x="136170" y="162641"/>
                    <a:pt x="109096" y="143330"/>
                  </a:cubicBezTo>
                  <a:cubicBezTo>
                    <a:pt x="109096" y="143330"/>
                    <a:pt x="109096" y="143330"/>
                    <a:pt x="97492" y="154917"/>
                  </a:cubicBezTo>
                  <a:cubicBezTo>
                    <a:pt x="98782" y="160067"/>
                    <a:pt x="97492" y="166504"/>
                    <a:pt x="93625" y="170366"/>
                  </a:cubicBezTo>
                  <a:cubicBezTo>
                    <a:pt x="93625" y="170366"/>
                    <a:pt x="93625" y="170366"/>
                    <a:pt x="43344" y="220576"/>
                  </a:cubicBezTo>
                  <a:cubicBezTo>
                    <a:pt x="35608" y="227013"/>
                    <a:pt x="25295" y="227013"/>
                    <a:pt x="18848" y="220576"/>
                  </a:cubicBezTo>
                  <a:cubicBezTo>
                    <a:pt x="11113" y="214139"/>
                    <a:pt x="11113" y="202552"/>
                    <a:pt x="18848" y="196115"/>
                  </a:cubicBezTo>
                  <a:cubicBezTo>
                    <a:pt x="18848" y="196115"/>
                    <a:pt x="18848" y="196115"/>
                    <a:pt x="67840" y="145905"/>
                  </a:cubicBezTo>
                  <a:cubicBezTo>
                    <a:pt x="72997" y="142043"/>
                    <a:pt x="78154" y="140755"/>
                    <a:pt x="84600" y="140755"/>
                  </a:cubicBezTo>
                  <a:cubicBezTo>
                    <a:pt x="84600" y="140755"/>
                    <a:pt x="84600" y="140755"/>
                    <a:pt x="96203" y="129168"/>
                  </a:cubicBezTo>
                  <a:cubicBezTo>
                    <a:pt x="75575" y="103420"/>
                    <a:pt x="78154" y="66084"/>
                    <a:pt x="102649" y="41623"/>
                  </a:cubicBezTo>
                  <a:cubicBezTo>
                    <a:pt x="115542" y="28749"/>
                    <a:pt x="132624" y="22312"/>
                    <a:pt x="149707" y="22312"/>
                  </a:cubicBezTo>
                  <a:close/>
                  <a:moveTo>
                    <a:pt x="280988" y="0"/>
                  </a:moveTo>
                  <a:lnTo>
                    <a:pt x="306388" y="0"/>
                  </a:lnTo>
                  <a:lnTo>
                    <a:pt x="306388" y="247650"/>
                  </a:lnTo>
                  <a:lnTo>
                    <a:pt x="280988" y="2476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609981" y="3359016"/>
            <a:ext cx="1933112" cy="1707583"/>
            <a:chOff x="2789529" y="2459263"/>
            <a:chExt cx="1396061" cy="1233187"/>
          </a:xfrm>
        </p:grpSpPr>
        <p:sp>
          <p:nvSpPr>
            <p:cNvPr id="29" name="六边形 28"/>
            <p:cNvSpPr/>
            <p:nvPr/>
          </p:nvSpPr>
          <p:spPr>
            <a:xfrm rot="10800000" flipV="1">
              <a:off x="2789529" y="2459263"/>
              <a:ext cx="1396061" cy="1233187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30" name="文本框 8"/>
            <p:cNvSpPr txBox="1"/>
            <p:nvPr/>
          </p:nvSpPr>
          <p:spPr>
            <a:xfrm>
              <a:off x="3187477" y="2765988"/>
              <a:ext cx="600164" cy="253916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>
              <a:defPPr>
                <a:defRPr lang="zh-CN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itchFamily="2" charset="-122"/>
                </a:defRPr>
              </a:lvl5pPr>
              <a:lvl6pPr>
                <a:defRPr>
                  <a:latin typeface="Calibri" panose="020F0502020204030204" pitchFamily="34" charset="0"/>
                  <a:ea typeface="宋体" pitchFamily="2" charset="-122"/>
                </a:defRPr>
              </a:lvl6pPr>
              <a:lvl7pPr>
                <a:defRPr>
                  <a:latin typeface="Calibri" panose="020F0502020204030204" pitchFamily="34" charset="0"/>
                  <a:ea typeface="宋体" pitchFamily="2" charset="-122"/>
                </a:defRPr>
              </a:lvl7pPr>
              <a:lvl8pPr>
                <a:defRPr>
                  <a:latin typeface="Calibri" panose="020F0502020204030204" pitchFamily="34" charset="0"/>
                  <a:ea typeface="宋体" pitchFamily="2" charset="-122"/>
                </a:defRPr>
              </a:lvl8pPr>
              <a:lvl9pPr>
                <a:defRPr>
                  <a:latin typeface="Calibri" panose="020F0502020204030204" pitchFamily="34" charset="0"/>
                  <a:ea typeface="宋体" pitchFamily="2" charset="-122"/>
                </a:defRPr>
              </a:lvl9pPr>
            </a:lstStyle>
            <a:p>
              <a:r>
                <a:rPr lang="zh-CN" altLang="en-US" dirty="0"/>
                <a:t>关键词</a:t>
              </a:r>
              <a:endParaRPr lang="zh-CN" altLang="en-US" dirty="0"/>
            </a:p>
          </p:txBody>
        </p:sp>
        <p:sp>
          <p:nvSpPr>
            <p:cNvPr id="31" name="任意多边形 34"/>
            <p:cNvSpPr/>
            <p:nvPr/>
          </p:nvSpPr>
          <p:spPr bwMode="auto">
            <a:xfrm>
              <a:off x="3326498" y="3082738"/>
              <a:ext cx="322120" cy="286671"/>
            </a:xfrm>
            <a:custGeom>
              <a:avLst/>
              <a:gdLst>
                <a:gd name="connsiteX0" fmla="*/ 276225 w 331788"/>
                <a:gd name="connsiteY0" fmla="*/ 217487 h 295275"/>
                <a:gd name="connsiteX1" fmla="*/ 314325 w 331788"/>
                <a:gd name="connsiteY1" fmla="*/ 256381 h 295275"/>
                <a:gd name="connsiteX2" fmla="*/ 276225 w 331788"/>
                <a:gd name="connsiteY2" fmla="*/ 295275 h 295275"/>
                <a:gd name="connsiteX3" fmla="*/ 238125 w 331788"/>
                <a:gd name="connsiteY3" fmla="*/ 256381 h 295275"/>
                <a:gd name="connsiteX4" fmla="*/ 276225 w 331788"/>
                <a:gd name="connsiteY4" fmla="*/ 217487 h 295275"/>
                <a:gd name="connsiteX5" fmla="*/ 166687 w 331788"/>
                <a:gd name="connsiteY5" fmla="*/ 217487 h 295275"/>
                <a:gd name="connsiteX6" fmla="*/ 204787 w 331788"/>
                <a:gd name="connsiteY6" fmla="*/ 256381 h 295275"/>
                <a:gd name="connsiteX7" fmla="*/ 166687 w 331788"/>
                <a:gd name="connsiteY7" fmla="*/ 295275 h 295275"/>
                <a:gd name="connsiteX8" fmla="*/ 128587 w 331788"/>
                <a:gd name="connsiteY8" fmla="*/ 256381 h 295275"/>
                <a:gd name="connsiteX9" fmla="*/ 166687 w 331788"/>
                <a:gd name="connsiteY9" fmla="*/ 217487 h 295275"/>
                <a:gd name="connsiteX10" fmla="*/ 55562 w 331788"/>
                <a:gd name="connsiteY10" fmla="*/ 217487 h 295275"/>
                <a:gd name="connsiteX11" fmla="*/ 93662 w 331788"/>
                <a:gd name="connsiteY11" fmla="*/ 256381 h 295275"/>
                <a:gd name="connsiteX12" fmla="*/ 55562 w 331788"/>
                <a:gd name="connsiteY12" fmla="*/ 295275 h 295275"/>
                <a:gd name="connsiteX13" fmla="*/ 17462 w 331788"/>
                <a:gd name="connsiteY13" fmla="*/ 256381 h 295275"/>
                <a:gd name="connsiteX14" fmla="*/ 55562 w 331788"/>
                <a:gd name="connsiteY14" fmla="*/ 217487 h 295275"/>
                <a:gd name="connsiteX15" fmla="*/ 255587 w 331788"/>
                <a:gd name="connsiteY15" fmla="*/ 174625 h 295275"/>
                <a:gd name="connsiteX16" fmla="*/ 263525 w 331788"/>
                <a:gd name="connsiteY16" fmla="*/ 174625 h 295275"/>
                <a:gd name="connsiteX17" fmla="*/ 263525 w 331788"/>
                <a:gd name="connsiteY17" fmla="*/ 192088 h 295275"/>
                <a:gd name="connsiteX18" fmla="*/ 255587 w 331788"/>
                <a:gd name="connsiteY18" fmla="*/ 192088 h 295275"/>
                <a:gd name="connsiteX19" fmla="*/ 259556 w 331788"/>
                <a:gd name="connsiteY19" fmla="*/ 19050 h 295275"/>
                <a:gd name="connsiteX20" fmla="*/ 227012 w 331788"/>
                <a:gd name="connsiteY20" fmla="*/ 51594 h 295275"/>
                <a:gd name="connsiteX21" fmla="*/ 259556 w 331788"/>
                <a:gd name="connsiteY21" fmla="*/ 84138 h 295275"/>
                <a:gd name="connsiteX22" fmla="*/ 292100 w 331788"/>
                <a:gd name="connsiteY22" fmla="*/ 51594 h 295275"/>
                <a:gd name="connsiteX23" fmla="*/ 259556 w 331788"/>
                <a:gd name="connsiteY23" fmla="*/ 19050 h 295275"/>
                <a:gd name="connsiteX24" fmla="*/ 0 w 331788"/>
                <a:gd name="connsiteY24" fmla="*/ 0 h 295275"/>
                <a:gd name="connsiteX25" fmla="*/ 331788 w 331788"/>
                <a:gd name="connsiteY25" fmla="*/ 0 h 295275"/>
                <a:gd name="connsiteX26" fmla="*/ 331788 w 331788"/>
                <a:gd name="connsiteY26" fmla="*/ 192088 h 295275"/>
                <a:gd name="connsiteX27" fmla="*/ 287338 w 331788"/>
                <a:gd name="connsiteY27" fmla="*/ 192088 h 295275"/>
                <a:gd name="connsiteX28" fmla="*/ 287338 w 331788"/>
                <a:gd name="connsiteY28" fmla="*/ 161925 h 295275"/>
                <a:gd name="connsiteX29" fmla="*/ 288926 w 331788"/>
                <a:gd name="connsiteY29" fmla="*/ 161925 h 295275"/>
                <a:gd name="connsiteX30" fmla="*/ 290513 w 331788"/>
                <a:gd name="connsiteY30" fmla="*/ 150813 h 295275"/>
                <a:gd name="connsiteX31" fmla="*/ 300038 w 331788"/>
                <a:gd name="connsiteY31" fmla="*/ 150813 h 295275"/>
                <a:gd name="connsiteX32" fmla="*/ 298451 w 331788"/>
                <a:gd name="connsiteY32" fmla="*/ 90488 h 295275"/>
                <a:gd name="connsiteX33" fmla="*/ 273051 w 331788"/>
                <a:gd name="connsiteY33" fmla="*/ 87313 h 295275"/>
                <a:gd name="connsiteX34" fmla="*/ 261938 w 331788"/>
                <a:gd name="connsiteY34" fmla="*/ 103188 h 295275"/>
                <a:gd name="connsiteX35" fmla="*/ 247651 w 331788"/>
                <a:gd name="connsiteY35" fmla="*/ 87313 h 295275"/>
                <a:gd name="connsiteX36" fmla="*/ 171450 w 331788"/>
                <a:gd name="connsiteY36" fmla="*/ 87313 h 295275"/>
                <a:gd name="connsiteX37" fmla="*/ 171450 w 331788"/>
                <a:gd name="connsiteY37" fmla="*/ 104775 h 295275"/>
                <a:gd name="connsiteX38" fmla="*/ 227013 w 331788"/>
                <a:gd name="connsiteY38" fmla="*/ 104775 h 295275"/>
                <a:gd name="connsiteX39" fmla="*/ 230188 w 331788"/>
                <a:gd name="connsiteY39" fmla="*/ 161925 h 295275"/>
                <a:gd name="connsiteX40" fmla="*/ 233363 w 331788"/>
                <a:gd name="connsiteY40" fmla="*/ 161925 h 295275"/>
                <a:gd name="connsiteX41" fmla="*/ 233363 w 331788"/>
                <a:gd name="connsiteY41" fmla="*/ 192088 h 295275"/>
                <a:gd name="connsiteX42" fmla="*/ 0 w 331788"/>
                <a:gd name="connsiteY42" fmla="*/ 192088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31788" h="295275">
                  <a:moveTo>
                    <a:pt x="276225" y="217487"/>
                  </a:moveTo>
                  <a:cubicBezTo>
                    <a:pt x="297267" y="217487"/>
                    <a:pt x="314325" y="234900"/>
                    <a:pt x="314325" y="256381"/>
                  </a:cubicBezTo>
                  <a:cubicBezTo>
                    <a:pt x="314325" y="277862"/>
                    <a:pt x="297267" y="295275"/>
                    <a:pt x="276225" y="295275"/>
                  </a:cubicBezTo>
                  <a:cubicBezTo>
                    <a:pt x="255183" y="295275"/>
                    <a:pt x="238125" y="277862"/>
                    <a:pt x="238125" y="256381"/>
                  </a:cubicBezTo>
                  <a:cubicBezTo>
                    <a:pt x="238125" y="234900"/>
                    <a:pt x="255183" y="217487"/>
                    <a:pt x="276225" y="217487"/>
                  </a:cubicBezTo>
                  <a:close/>
                  <a:moveTo>
                    <a:pt x="166687" y="217487"/>
                  </a:moveTo>
                  <a:cubicBezTo>
                    <a:pt x="187729" y="217487"/>
                    <a:pt x="204787" y="234900"/>
                    <a:pt x="204787" y="256381"/>
                  </a:cubicBezTo>
                  <a:cubicBezTo>
                    <a:pt x="204787" y="277862"/>
                    <a:pt x="187729" y="295275"/>
                    <a:pt x="166687" y="295275"/>
                  </a:cubicBezTo>
                  <a:cubicBezTo>
                    <a:pt x="145645" y="295275"/>
                    <a:pt x="128587" y="277862"/>
                    <a:pt x="128587" y="256381"/>
                  </a:cubicBezTo>
                  <a:cubicBezTo>
                    <a:pt x="128587" y="234900"/>
                    <a:pt x="145645" y="217487"/>
                    <a:pt x="166687" y="217487"/>
                  </a:cubicBezTo>
                  <a:close/>
                  <a:moveTo>
                    <a:pt x="55562" y="217487"/>
                  </a:moveTo>
                  <a:cubicBezTo>
                    <a:pt x="76604" y="217487"/>
                    <a:pt x="93662" y="234900"/>
                    <a:pt x="93662" y="256381"/>
                  </a:cubicBezTo>
                  <a:cubicBezTo>
                    <a:pt x="93662" y="277862"/>
                    <a:pt x="76604" y="295275"/>
                    <a:pt x="55562" y="295275"/>
                  </a:cubicBezTo>
                  <a:cubicBezTo>
                    <a:pt x="34520" y="295275"/>
                    <a:pt x="17462" y="277862"/>
                    <a:pt x="17462" y="256381"/>
                  </a:cubicBezTo>
                  <a:cubicBezTo>
                    <a:pt x="17462" y="234900"/>
                    <a:pt x="34520" y="217487"/>
                    <a:pt x="55562" y="217487"/>
                  </a:cubicBezTo>
                  <a:close/>
                  <a:moveTo>
                    <a:pt x="255587" y="174625"/>
                  </a:moveTo>
                  <a:lnTo>
                    <a:pt x="263525" y="174625"/>
                  </a:lnTo>
                  <a:lnTo>
                    <a:pt x="263525" y="192088"/>
                  </a:lnTo>
                  <a:lnTo>
                    <a:pt x="255587" y="192088"/>
                  </a:lnTo>
                  <a:close/>
                  <a:moveTo>
                    <a:pt x="259556" y="19050"/>
                  </a:moveTo>
                  <a:cubicBezTo>
                    <a:pt x="241582" y="19050"/>
                    <a:pt x="227012" y="33620"/>
                    <a:pt x="227012" y="51594"/>
                  </a:cubicBezTo>
                  <a:cubicBezTo>
                    <a:pt x="227012" y="69568"/>
                    <a:pt x="241582" y="84138"/>
                    <a:pt x="259556" y="84138"/>
                  </a:cubicBezTo>
                  <a:cubicBezTo>
                    <a:pt x="277530" y="84138"/>
                    <a:pt x="292100" y="69568"/>
                    <a:pt x="292100" y="51594"/>
                  </a:cubicBezTo>
                  <a:cubicBezTo>
                    <a:pt x="292100" y="33620"/>
                    <a:pt x="277530" y="19050"/>
                    <a:pt x="259556" y="19050"/>
                  </a:cubicBezTo>
                  <a:close/>
                  <a:moveTo>
                    <a:pt x="0" y="0"/>
                  </a:moveTo>
                  <a:lnTo>
                    <a:pt x="331788" y="0"/>
                  </a:lnTo>
                  <a:lnTo>
                    <a:pt x="331788" y="192088"/>
                  </a:lnTo>
                  <a:lnTo>
                    <a:pt x="287338" y="192088"/>
                  </a:lnTo>
                  <a:lnTo>
                    <a:pt x="287338" y="161925"/>
                  </a:lnTo>
                  <a:lnTo>
                    <a:pt x="288926" y="161925"/>
                  </a:lnTo>
                  <a:lnTo>
                    <a:pt x="290513" y="150813"/>
                  </a:lnTo>
                  <a:lnTo>
                    <a:pt x="300038" y="150813"/>
                  </a:lnTo>
                  <a:lnTo>
                    <a:pt x="298451" y="90488"/>
                  </a:lnTo>
                  <a:lnTo>
                    <a:pt x="273051" y="87313"/>
                  </a:lnTo>
                  <a:lnTo>
                    <a:pt x="261938" y="103188"/>
                  </a:lnTo>
                  <a:lnTo>
                    <a:pt x="247651" y="87313"/>
                  </a:lnTo>
                  <a:lnTo>
                    <a:pt x="171450" y="87313"/>
                  </a:lnTo>
                  <a:lnTo>
                    <a:pt x="171450" y="104775"/>
                  </a:lnTo>
                  <a:lnTo>
                    <a:pt x="227013" y="104775"/>
                  </a:lnTo>
                  <a:lnTo>
                    <a:pt x="230188" y="161925"/>
                  </a:lnTo>
                  <a:lnTo>
                    <a:pt x="233363" y="161925"/>
                  </a:lnTo>
                  <a:lnTo>
                    <a:pt x="233363" y="192088"/>
                  </a:lnTo>
                  <a:lnTo>
                    <a:pt x="0" y="1920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1962926" y="1336840"/>
            <a:ext cx="2223979" cy="888264"/>
            <a:chOff x="1854821" y="1251293"/>
            <a:chExt cx="2223979" cy="888264"/>
          </a:xfrm>
        </p:grpSpPr>
        <p:sp>
          <p:nvSpPr>
            <p:cNvPr id="49" name="矩形 48"/>
            <p:cNvSpPr/>
            <p:nvPr/>
          </p:nvSpPr>
          <p:spPr>
            <a:xfrm>
              <a:off x="1854821" y="1585563"/>
              <a:ext cx="2223979" cy="553994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0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0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0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2436067" y="1251293"/>
              <a:ext cx="952549" cy="320755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4992057" y="1348526"/>
            <a:ext cx="2206348" cy="888264"/>
            <a:chOff x="5166452" y="1314793"/>
            <a:chExt cx="2206348" cy="888264"/>
          </a:xfrm>
        </p:grpSpPr>
        <p:sp>
          <p:nvSpPr>
            <p:cNvPr id="48" name="矩形 47"/>
            <p:cNvSpPr/>
            <p:nvPr/>
          </p:nvSpPr>
          <p:spPr>
            <a:xfrm>
              <a:off x="5166452" y="1649063"/>
              <a:ext cx="2206348" cy="553994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0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0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0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5740629" y="1314793"/>
              <a:ext cx="952549" cy="320755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7995295" y="1348526"/>
            <a:ext cx="2233780" cy="897832"/>
            <a:chOff x="8226782" y="1251293"/>
            <a:chExt cx="2233780" cy="897832"/>
          </a:xfrm>
        </p:grpSpPr>
        <p:sp>
          <p:nvSpPr>
            <p:cNvPr id="47" name="矩形 46"/>
            <p:cNvSpPr/>
            <p:nvPr/>
          </p:nvSpPr>
          <p:spPr>
            <a:xfrm>
              <a:off x="8226782" y="1572048"/>
              <a:ext cx="2233780" cy="57707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5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05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05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05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8856945" y="1251293"/>
              <a:ext cx="952549" cy="320755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388405" y="5240842"/>
            <a:ext cx="2382737" cy="975411"/>
            <a:chOff x="6559138" y="5353316"/>
            <a:chExt cx="2382737" cy="975411"/>
          </a:xfrm>
        </p:grpSpPr>
        <p:sp>
          <p:nvSpPr>
            <p:cNvPr id="46" name="矩形 45"/>
            <p:cNvSpPr/>
            <p:nvPr/>
          </p:nvSpPr>
          <p:spPr>
            <a:xfrm>
              <a:off x="6559138" y="5353316"/>
              <a:ext cx="2382737" cy="57707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5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05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05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05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7274233" y="6007972"/>
              <a:ext cx="952549" cy="320755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3413315" y="5240842"/>
            <a:ext cx="2219409" cy="959669"/>
            <a:chOff x="3415358" y="5369058"/>
            <a:chExt cx="2219409" cy="959669"/>
          </a:xfrm>
        </p:grpSpPr>
        <p:sp>
          <p:nvSpPr>
            <p:cNvPr id="45" name="矩形 44"/>
            <p:cNvSpPr/>
            <p:nvPr/>
          </p:nvSpPr>
          <p:spPr>
            <a:xfrm>
              <a:off x="3415358" y="5369058"/>
              <a:ext cx="2219409" cy="57707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5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05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05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05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4018780" y="6007972"/>
              <a:ext cx="952549" cy="320755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201483" y="1472725"/>
            <a:ext cx="2401525" cy="2168933"/>
            <a:chOff x="1201483" y="1472725"/>
            <a:chExt cx="2401525" cy="2168933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798" r="24093" b="13200"/>
            <a:stretch>
              <a:fillRect/>
            </a:stretch>
          </p:blipFill>
          <p:spPr>
            <a:xfrm>
              <a:off x="1203790" y="1472725"/>
              <a:ext cx="2392820" cy="2160893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1201483" y="3247372"/>
              <a:ext cx="2401525" cy="394286"/>
            </a:xfrm>
            <a:prstGeom prst="rect">
              <a:avLst/>
            </a:prstGeom>
            <a:solidFill>
              <a:srgbClr val="005CA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anchor="ctr" anchorCtr="0" forceAA="0" compatLnSpc="1">
              <a:normAutofit/>
            </a:bodyPr>
            <a:lstStyle/>
            <a:p>
              <a:pPr algn="ctr"/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2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685624" y="1464684"/>
            <a:ext cx="2410376" cy="2176974"/>
            <a:chOff x="3685624" y="1464684"/>
            <a:chExt cx="2410376" cy="217697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72" r="9748"/>
            <a:stretch>
              <a:fillRect/>
            </a:stretch>
          </p:blipFill>
          <p:spPr>
            <a:xfrm>
              <a:off x="3692021" y="1464684"/>
              <a:ext cx="2401546" cy="1902886"/>
            </a:xfrm>
            <a:prstGeom prst="rect">
              <a:avLst/>
            </a:prstGeom>
          </p:spPr>
        </p:pic>
        <p:sp>
          <p:nvSpPr>
            <p:cNvPr id="9" name="Rectangle 6"/>
            <p:cNvSpPr/>
            <p:nvPr/>
          </p:nvSpPr>
          <p:spPr>
            <a:xfrm>
              <a:off x="3685624" y="3247372"/>
              <a:ext cx="2410376" cy="394286"/>
            </a:xfrm>
            <a:prstGeom prst="rect">
              <a:avLst/>
            </a:prstGeom>
            <a:solidFill>
              <a:srgbClr val="005CA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anchor="ctr" anchorCtr="0" forceAA="0" compatLnSpc="1">
              <a:normAutofit/>
            </a:bodyPr>
            <a:lstStyle/>
            <a:p>
              <a:pPr algn="ctr"/>
              <a:r>
                <a:rPr lang="zh-CN" altLang="en-US" sz="12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请在此输入标题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201483" y="3855744"/>
            <a:ext cx="2401525" cy="2168935"/>
            <a:chOff x="1201483" y="3855744"/>
            <a:chExt cx="2401525" cy="2168935"/>
          </a:xfrm>
        </p:grpSpPr>
        <p:pic>
          <p:nvPicPr>
            <p:cNvPr id="38" name="图片 3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772" r="7633"/>
            <a:stretch>
              <a:fillRect/>
            </a:stretch>
          </p:blipFill>
          <p:spPr>
            <a:xfrm>
              <a:off x="1210954" y="3855744"/>
              <a:ext cx="2392050" cy="1979630"/>
            </a:xfrm>
            <a:prstGeom prst="rect">
              <a:avLst/>
            </a:prstGeom>
          </p:spPr>
        </p:pic>
        <p:sp>
          <p:nvSpPr>
            <p:cNvPr id="12" name="Rectangle 9"/>
            <p:cNvSpPr/>
            <p:nvPr/>
          </p:nvSpPr>
          <p:spPr>
            <a:xfrm>
              <a:off x="1201483" y="5630393"/>
              <a:ext cx="2401525" cy="394286"/>
            </a:xfrm>
            <a:prstGeom prst="rect">
              <a:avLst/>
            </a:prstGeom>
            <a:solidFill>
              <a:srgbClr val="005CA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anchor="ctr" anchorCtr="0" forceAA="0" compatLnSpc="1">
              <a:normAutofit/>
            </a:bodyPr>
            <a:lstStyle/>
            <a:p>
              <a:pPr algn="ctr"/>
              <a:r>
                <a:rPr lang="zh-CN" altLang="en-US" sz="12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请在此输入标题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694474" y="3856213"/>
            <a:ext cx="2401525" cy="2168466"/>
            <a:chOff x="3694474" y="3856213"/>
            <a:chExt cx="2401525" cy="2168466"/>
          </a:xfrm>
        </p:grpSpPr>
        <p:pic>
          <p:nvPicPr>
            <p:cNvPr id="40" name="图片 39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44" r="21782" b="21181"/>
            <a:stretch>
              <a:fillRect/>
            </a:stretch>
          </p:blipFill>
          <p:spPr>
            <a:xfrm>
              <a:off x="3696015" y="3856213"/>
              <a:ext cx="2399919" cy="1850707"/>
            </a:xfrm>
            <a:prstGeom prst="rect">
              <a:avLst/>
            </a:prstGeom>
          </p:spPr>
        </p:pic>
        <p:sp>
          <p:nvSpPr>
            <p:cNvPr id="15" name="Rectangle 10"/>
            <p:cNvSpPr/>
            <p:nvPr/>
          </p:nvSpPr>
          <p:spPr>
            <a:xfrm>
              <a:off x="3694474" y="5630393"/>
              <a:ext cx="2401525" cy="394286"/>
            </a:xfrm>
            <a:prstGeom prst="rect">
              <a:avLst/>
            </a:prstGeom>
            <a:solidFill>
              <a:srgbClr val="005CA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anchor="ctr" anchorCtr="0" forceAA="0" compatLnSpc="1">
              <a:normAutofit/>
            </a:bodyPr>
            <a:lstStyle/>
            <a:p>
              <a:pPr algn="ctr"/>
              <a:r>
                <a:rPr lang="zh-CN" altLang="en-US" sz="12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请在此输入标题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737148" y="1528170"/>
            <a:ext cx="4388052" cy="801982"/>
            <a:chOff x="6737148" y="1528170"/>
            <a:chExt cx="4388052" cy="801982"/>
          </a:xfrm>
        </p:grpSpPr>
        <p:sp>
          <p:nvSpPr>
            <p:cNvPr id="16" name="Rectangle: Top Corners Rounded 11"/>
            <p:cNvSpPr/>
            <p:nvPr/>
          </p:nvSpPr>
          <p:spPr>
            <a:xfrm rot="10800000" flipH="1">
              <a:off x="7357542" y="1573962"/>
              <a:ext cx="61528" cy="74349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6737148" y="1528170"/>
              <a:ext cx="4388052" cy="801982"/>
              <a:chOff x="6737148" y="1528170"/>
              <a:chExt cx="4388052" cy="801982"/>
            </a:xfrm>
          </p:grpSpPr>
          <p:sp>
            <p:nvSpPr>
              <p:cNvPr id="47" name="TextBox 76"/>
              <p:cNvSpPr txBox="1"/>
              <p:nvPr/>
            </p:nvSpPr>
            <p:spPr>
              <a:xfrm>
                <a:off x="7692885" y="1528170"/>
                <a:ext cx="800211" cy="276995"/>
              </a:xfrm>
              <a:prstGeom prst="rect">
                <a:avLst/>
              </a:prstGeom>
              <a:noFill/>
            </p:spPr>
            <p:txBody>
              <a:bodyPr wrap="none" lIns="91436" tIns="45718" rIns="91436" bIns="45718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r>
                  <a:rPr lang="zh-CN" altLang="en-US" sz="1200" dirty="0"/>
                  <a:t>添加标题</a:t>
                </a:r>
                <a:endParaRPr lang="zh-CN" altLang="en-US" sz="1200" dirty="0"/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7692885" y="1776158"/>
                <a:ext cx="3432315" cy="553994"/>
              </a:xfrm>
              <a:prstGeom prst="rect">
                <a:avLst/>
              </a:prstGeom>
            </p:spPr>
            <p:txBody>
              <a:bodyPr wrap="square" lIns="91436" tIns="45718" rIns="91436" bIns="45718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0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</a:t>
                </a:r>
                <a:r>
                  <a:rPr lang="zh-CN" altLang="en-US" sz="1000" dirty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就是用来进行科学研究和描述科研成果的文章，简称之为论文。它既是探讨问题进行科学研究的一种</a:t>
                </a:r>
                <a:r>
                  <a:rPr lang="zh-CN" altLang="en-US" sz="10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手段</a:t>
                </a:r>
                <a:r>
                  <a:rPr lang="zh-CN" altLang="en-US" sz="1000" dirty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0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TextBox 76"/>
              <p:cNvSpPr txBox="1"/>
              <p:nvPr/>
            </p:nvSpPr>
            <p:spPr>
              <a:xfrm>
                <a:off x="6737148" y="1644684"/>
                <a:ext cx="437932" cy="584771"/>
              </a:xfrm>
              <a:prstGeom prst="rect">
                <a:avLst/>
              </a:prstGeom>
              <a:noFill/>
            </p:spPr>
            <p:txBody>
              <a:bodyPr wrap="none" lIns="91436" tIns="45718" rIns="91436" bIns="45718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r>
                  <a:rPr lang="en-US" altLang="zh-CN" sz="3200" dirty="0" smtClean="0">
                    <a:solidFill>
                      <a:srgbClr val="005CA7"/>
                    </a:solidFill>
                  </a:rPr>
                  <a:t>1</a:t>
                </a:r>
                <a:endParaRPr lang="zh-CN" altLang="en-US" sz="3200" dirty="0">
                  <a:solidFill>
                    <a:srgbClr val="005CA7"/>
                  </a:solidFill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6737148" y="2696577"/>
            <a:ext cx="4388052" cy="801982"/>
            <a:chOff x="6737148" y="2696577"/>
            <a:chExt cx="4388052" cy="801982"/>
          </a:xfrm>
        </p:grpSpPr>
        <p:sp>
          <p:nvSpPr>
            <p:cNvPr id="18" name="Rectangle: Top Corners Rounded 13"/>
            <p:cNvSpPr/>
            <p:nvPr/>
          </p:nvSpPr>
          <p:spPr>
            <a:xfrm rot="10800000" flipH="1">
              <a:off x="7357542" y="2722872"/>
              <a:ext cx="61528" cy="74349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51" name="组合 50"/>
            <p:cNvGrpSpPr/>
            <p:nvPr/>
          </p:nvGrpSpPr>
          <p:grpSpPr>
            <a:xfrm>
              <a:off x="7692885" y="2696577"/>
              <a:ext cx="3432315" cy="801982"/>
              <a:chOff x="7807185" y="1688170"/>
              <a:chExt cx="3432315" cy="801982"/>
            </a:xfrm>
          </p:grpSpPr>
          <p:sp>
            <p:nvSpPr>
              <p:cNvPr id="52" name="TextBox 76"/>
              <p:cNvSpPr txBox="1"/>
              <p:nvPr/>
            </p:nvSpPr>
            <p:spPr>
              <a:xfrm>
                <a:off x="7807185" y="1688170"/>
                <a:ext cx="800211" cy="276995"/>
              </a:xfrm>
              <a:prstGeom prst="rect">
                <a:avLst/>
              </a:prstGeom>
              <a:noFill/>
            </p:spPr>
            <p:txBody>
              <a:bodyPr wrap="none" lIns="91436" tIns="45718" rIns="91436" bIns="45718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r>
                  <a:rPr lang="zh-CN" altLang="en-US" sz="1200" dirty="0"/>
                  <a:t>添加标题</a:t>
                </a:r>
                <a:endParaRPr lang="zh-CN" altLang="en-US" sz="1200" dirty="0"/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7807185" y="1936158"/>
                <a:ext cx="3432315" cy="553994"/>
              </a:xfrm>
              <a:prstGeom prst="rect">
                <a:avLst/>
              </a:prstGeom>
            </p:spPr>
            <p:txBody>
              <a:bodyPr wrap="square" lIns="91436" tIns="45718" rIns="91436" bIns="45718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0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</a:t>
                </a:r>
                <a:r>
                  <a:rPr lang="zh-CN" altLang="en-US" sz="1000" dirty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就是用来进行科学研究和描述科研成果的文章，简称之为论文。它既是探讨问题进行科学研究的一种</a:t>
                </a:r>
                <a:r>
                  <a:rPr lang="zh-CN" altLang="en-US" sz="10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手段</a:t>
                </a:r>
                <a:r>
                  <a:rPr lang="zh-CN" altLang="en-US" sz="1000" dirty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0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2" name="TextBox 76"/>
            <p:cNvSpPr txBox="1"/>
            <p:nvPr/>
          </p:nvSpPr>
          <p:spPr>
            <a:xfrm>
              <a:off x="6737148" y="2802231"/>
              <a:ext cx="437932" cy="584771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3200" dirty="0" smtClean="0">
                  <a:solidFill>
                    <a:srgbClr val="005CA7"/>
                  </a:solidFill>
                </a:rPr>
                <a:t>2</a:t>
              </a:r>
              <a:endParaRPr lang="zh-CN" altLang="en-US" sz="3200" dirty="0">
                <a:solidFill>
                  <a:srgbClr val="005CA7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737148" y="3864984"/>
            <a:ext cx="4388052" cy="774795"/>
            <a:chOff x="6737148" y="3864984"/>
            <a:chExt cx="4388052" cy="774795"/>
          </a:xfrm>
        </p:grpSpPr>
        <p:sp>
          <p:nvSpPr>
            <p:cNvPr id="19" name="Rectangle: Top Corners Rounded 14"/>
            <p:cNvSpPr/>
            <p:nvPr/>
          </p:nvSpPr>
          <p:spPr>
            <a:xfrm rot="10800000" flipH="1">
              <a:off x="7357543" y="3871782"/>
              <a:ext cx="61528" cy="74349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7692885" y="3864984"/>
              <a:ext cx="3432315" cy="774795"/>
              <a:chOff x="7807185" y="1688170"/>
              <a:chExt cx="3432315" cy="774795"/>
            </a:xfrm>
          </p:grpSpPr>
          <p:sp>
            <p:nvSpPr>
              <p:cNvPr id="55" name="TextBox 76"/>
              <p:cNvSpPr txBox="1"/>
              <p:nvPr/>
            </p:nvSpPr>
            <p:spPr>
              <a:xfrm>
                <a:off x="7807185" y="1688170"/>
                <a:ext cx="800211" cy="276995"/>
              </a:xfrm>
              <a:prstGeom prst="rect">
                <a:avLst/>
              </a:prstGeom>
              <a:noFill/>
            </p:spPr>
            <p:txBody>
              <a:bodyPr wrap="none" lIns="91436" tIns="45718" rIns="91436" bIns="45718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r>
                  <a:rPr lang="zh-CN" altLang="en-US" sz="1200" dirty="0"/>
                  <a:t>添加标题</a:t>
                </a:r>
                <a:endParaRPr lang="zh-CN" altLang="en-US" sz="1200" dirty="0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7807185" y="1936158"/>
                <a:ext cx="3432315" cy="526807"/>
              </a:xfrm>
              <a:prstGeom prst="rect">
                <a:avLst/>
              </a:prstGeom>
            </p:spPr>
            <p:txBody>
              <a:bodyPr wrap="square" lIns="91436" tIns="45718" rIns="91436" bIns="45718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0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亮亮图文旗舰店</a:t>
                </a:r>
                <a:endParaRPr lang="zh-CN" altLang="en-US" sz="10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10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https://liangliangtuwen.tmall.com</a:t>
                </a:r>
                <a:endParaRPr lang="en-US" altLang="zh-CN" sz="10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3" name="TextBox 76"/>
            <p:cNvSpPr txBox="1"/>
            <p:nvPr/>
          </p:nvSpPr>
          <p:spPr>
            <a:xfrm>
              <a:off x="6737148" y="3951141"/>
              <a:ext cx="437932" cy="584771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3200" dirty="0" smtClean="0">
                  <a:solidFill>
                    <a:srgbClr val="005CA7"/>
                  </a:solidFill>
                </a:rPr>
                <a:t>3</a:t>
              </a:r>
              <a:endParaRPr lang="zh-CN" altLang="en-US" sz="3200" dirty="0">
                <a:solidFill>
                  <a:srgbClr val="005CA7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737148" y="5020692"/>
            <a:ext cx="4388052" cy="814682"/>
            <a:chOff x="6737148" y="5020692"/>
            <a:chExt cx="4388052" cy="814682"/>
          </a:xfrm>
        </p:grpSpPr>
        <p:sp>
          <p:nvSpPr>
            <p:cNvPr id="20" name="Rectangle: Top Corners Rounded 15"/>
            <p:cNvSpPr/>
            <p:nvPr/>
          </p:nvSpPr>
          <p:spPr>
            <a:xfrm rot="10800000" flipH="1">
              <a:off x="7357543" y="5020692"/>
              <a:ext cx="61528" cy="74349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005C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7692885" y="5033392"/>
              <a:ext cx="3432315" cy="801982"/>
              <a:chOff x="7807185" y="1688170"/>
              <a:chExt cx="3432315" cy="801982"/>
            </a:xfrm>
          </p:grpSpPr>
          <p:sp>
            <p:nvSpPr>
              <p:cNvPr id="58" name="TextBox 76"/>
              <p:cNvSpPr txBox="1"/>
              <p:nvPr/>
            </p:nvSpPr>
            <p:spPr>
              <a:xfrm>
                <a:off x="7807185" y="1688170"/>
                <a:ext cx="800211" cy="276995"/>
              </a:xfrm>
              <a:prstGeom prst="rect">
                <a:avLst/>
              </a:prstGeom>
              <a:noFill/>
            </p:spPr>
            <p:txBody>
              <a:bodyPr wrap="none" lIns="91436" tIns="45718" rIns="91436" bIns="45718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r>
                  <a:rPr lang="zh-CN" altLang="en-US" sz="1200" dirty="0"/>
                  <a:t>添加标题</a:t>
                </a:r>
                <a:endParaRPr lang="zh-CN" altLang="en-US" sz="1200" dirty="0"/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7807185" y="1936158"/>
                <a:ext cx="3432315" cy="553994"/>
              </a:xfrm>
              <a:prstGeom prst="rect">
                <a:avLst/>
              </a:prstGeom>
            </p:spPr>
            <p:txBody>
              <a:bodyPr wrap="square" lIns="91436" tIns="45718" rIns="91436" bIns="45718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0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</a:t>
                </a:r>
                <a:r>
                  <a:rPr lang="zh-CN" altLang="en-US" sz="1000" dirty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就是用来进行科学研究和描述科研成果的文章，简称之为论文。它既是探讨问题进行科学研究的一种</a:t>
                </a:r>
                <a:r>
                  <a:rPr lang="zh-CN" altLang="en-US" sz="10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手段</a:t>
                </a:r>
                <a:r>
                  <a:rPr lang="zh-CN" altLang="en-US" sz="1000" dirty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0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4" name="TextBox 76"/>
            <p:cNvSpPr txBox="1"/>
            <p:nvPr/>
          </p:nvSpPr>
          <p:spPr>
            <a:xfrm>
              <a:off x="6737148" y="5050437"/>
              <a:ext cx="437932" cy="584771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3200" dirty="0" smtClean="0">
                  <a:solidFill>
                    <a:srgbClr val="005CA7"/>
                  </a:solidFill>
                </a:rPr>
                <a:t>4</a:t>
              </a:r>
              <a:endParaRPr lang="zh-CN" altLang="en-US" sz="3200" dirty="0">
                <a:solidFill>
                  <a:srgbClr val="005CA7"/>
                </a:solidFill>
              </a:endParaRPr>
            </a:p>
          </p:txBody>
        </p:sp>
      </p:grpSp>
      <p:cxnSp>
        <p:nvCxnSpPr>
          <p:cNvPr id="44" name="直接连接符 43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组合 45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48" name="圆角矩形 47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一、研究背景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箭头: 五边形 79"/>
          <p:cNvSpPr/>
          <p:nvPr/>
        </p:nvSpPr>
        <p:spPr bwMode="auto">
          <a:xfrm>
            <a:off x="759240" y="1979969"/>
            <a:ext cx="2757117" cy="464190"/>
          </a:xfrm>
          <a:prstGeom prst="homePlate">
            <a:avLst/>
          </a:prstGeom>
          <a:solidFill>
            <a:srgbClr val="005CA7"/>
          </a:solidFill>
          <a:ln w="19050">
            <a:noFill/>
            <a:round/>
          </a:ln>
          <a:effectLst/>
        </p:spPr>
        <p:txBody>
          <a:bodyPr vert="horz" wrap="none" lIns="91440" tIns="45720" rIns="91440" bIns="45720" anchor="ctr" anchorCtr="1" compatLnSpc="1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箭头: V 形 76"/>
          <p:cNvSpPr/>
          <p:nvPr/>
        </p:nvSpPr>
        <p:spPr bwMode="auto">
          <a:xfrm>
            <a:off x="3381014" y="1979969"/>
            <a:ext cx="2757117" cy="464190"/>
          </a:xfrm>
          <a:prstGeom prst="chevron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</a:ln>
          <a:effectLst/>
        </p:spPr>
        <p:txBody>
          <a:bodyPr vert="horz" wrap="none" lIns="91440" tIns="45720" rIns="91440" bIns="45720" anchor="ctr" anchorCtr="1" compatLnSpc="1"/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请输入标题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箭头: V 形 73"/>
          <p:cNvSpPr/>
          <p:nvPr/>
        </p:nvSpPr>
        <p:spPr bwMode="auto">
          <a:xfrm>
            <a:off x="6029243" y="1979969"/>
            <a:ext cx="2757117" cy="464189"/>
          </a:xfrm>
          <a:prstGeom prst="chevron">
            <a:avLst/>
          </a:prstGeom>
          <a:solidFill>
            <a:srgbClr val="005CA7"/>
          </a:solidFill>
          <a:ln w="19050">
            <a:noFill/>
            <a:round/>
          </a:ln>
          <a:effectLst/>
        </p:spPr>
        <p:txBody>
          <a:bodyPr vert="horz" wrap="none" lIns="91440" tIns="45720" rIns="91440" bIns="45720" anchor="ctr" anchorCtr="1" compatLnSpc="1"/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请输入标题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箭头: V 形 70"/>
          <p:cNvSpPr/>
          <p:nvPr/>
        </p:nvSpPr>
        <p:spPr bwMode="auto">
          <a:xfrm>
            <a:off x="8677472" y="1979969"/>
            <a:ext cx="2757117" cy="464190"/>
          </a:xfrm>
          <a:prstGeom prst="chevron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</a:ln>
          <a:effectLst/>
        </p:spPr>
        <p:txBody>
          <a:bodyPr vert="horz" wrap="none" lIns="91440" tIns="45720" rIns="91440" bIns="45720" anchor="ctr" anchorCtr="1" compatLnSpc="1"/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请输入标题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57411" y="2492160"/>
            <a:ext cx="2389928" cy="3057740"/>
            <a:chOff x="757411" y="2492160"/>
            <a:chExt cx="2389928" cy="3057740"/>
          </a:xfrm>
        </p:grpSpPr>
        <p:sp>
          <p:nvSpPr>
            <p:cNvPr id="5" name="矩形 4"/>
            <p:cNvSpPr/>
            <p:nvPr/>
          </p:nvSpPr>
          <p:spPr bwMode="auto">
            <a:xfrm>
              <a:off x="757411" y="2492160"/>
              <a:ext cx="2389928" cy="30577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  <a:round/>
            </a:ln>
          </p:spPr>
          <p:txBody>
            <a:bodyPr vert="horz" wrap="square" lIns="91440" tIns="45720" rIns="91440" bIns="45720" anchor="ctr" anchorCtr="1" compatLnSpc="1"/>
            <a:lstStyle/>
            <a:p>
              <a:pPr algn="ctr">
                <a:lnSpc>
                  <a:spcPct val="120000"/>
                </a:lnSpc>
              </a:pP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955603" y="3426174"/>
              <a:ext cx="1993544" cy="1754322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550582" y="2692182"/>
              <a:ext cx="893185" cy="584771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3200" dirty="0" smtClean="0"/>
                <a:t>95</a:t>
              </a:r>
              <a:r>
                <a:rPr lang="en-US" altLang="zh-CN" sz="2000" dirty="0" smtClean="0"/>
                <a:t>%</a:t>
              </a:r>
              <a:endParaRPr lang="zh-CN" altLang="en-US" sz="20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379185" y="2492160"/>
            <a:ext cx="2389928" cy="3057740"/>
            <a:chOff x="3379185" y="2492160"/>
            <a:chExt cx="2389928" cy="3057740"/>
          </a:xfrm>
        </p:grpSpPr>
        <p:sp>
          <p:nvSpPr>
            <p:cNvPr id="8" name="矩形 7"/>
            <p:cNvSpPr/>
            <p:nvPr/>
          </p:nvSpPr>
          <p:spPr bwMode="auto">
            <a:xfrm>
              <a:off x="3379185" y="2492160"/>
              <a:ext cx="2389928" cy="30577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>
                  <a:lumMod val="85000"/>
                </a:schemeClr>
              </a:solidFill>
              <a:round/>
            </a:ln>
          </p:spPr>
          <p:txBody>
            <a:bodyPr vert="horz" wrap="square" lIns="91440" tIns="45720" rIns="91440" bIns="45720" anchor="ctr" anchorCtr="1" compatLnSpc="1"/>
            <a:lstStyle/>
            <a:p>
              <a:pPr algn="ctr">
                <a:lnSpc>
                  <a:spcPct val="120000"/>
                </a:lnSpc>
              </a:pPr>
              <a:endParaRPr lang="zh-CN" altLang="en-US" sz="1200" dirty="0"/>
            </a:p>
          </p:txBody>
        </p:sp>
        <p:sp>
          <p:nvSpPr>
            <p:cNvPr id="25" name="矩形 24"/>
            <p:cNvSpPr/>
            <p:nvPr/>
          </p:nvSpPr>
          <p:spPr>
            <a:xfrm>
              <a:off x="3577377" y="3426174"/>
              <a:ext cx="1993544" cy="1754322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4127556" y="2692182"/>
              <a:ext cx="893185" cy="584771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3200" dirty="0" smtClean="0"/>
                <a:t>75</a:t>
              </a:r>
              <a:r>
                <a:rPr lang="en-US" altLang="zh-CN" sz="2000" dirty="0" smtClean="0"/>
                <a:t>%</a:t>
              </a:r>
              <a:endParaRPr lang="zh-CN" altLang="en-US" sz="2000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027412" y="2492160"/>
            <a:ext cx="2389928" cy="3057740"/>
            <a:chOff x="6027412" y="2492160"/>
            <a:chExt cx="2389928" cy="3057740"/>
          </a:xfrm>
        </p:grpSpPr>
        <p:sp>
          <p:nvSpPr>
            <p:cNvPr id="11" name="矩形 10"/>
            <p:cNvSpPr/>
            <p:nvPr/>
          </p:nvSpPr>
          <p:spPr bwMode="auto">
            <a:xfrm>
              <a:off x="6027412" y="2492160"/>
              <a:ext cx="2389928" cy="30577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  <a:round/>
            </a:ln>
          </p:spPr>
          <p:txBody>
            <a:bodyPr vert="horz" wrap="square" lIns="91440" tIns="45720" rIns="91440" bIns="45720" anchor="ctr" anchorCtr="1" compatLnSpc="1"/>
            <a:lstStyle/>
            <a:p>
              <a:pPr algn="ctr">
                <a:lnSpc>
                  <a:spcPct val="120000"/>
                </a:lnSpc>
              </a:pPr>
              <a:endParaRPr lang="zh-CN" altLang="en-US" sz="1200" dirty="0"/>
            </a:p>
          </p:txBody>
        </p:sp>
        <p:sp>
          <p:nvSpPr>
            <p:cNvPr id="26" name="矩形 25"/>
            <p:cNvSpPr/>
            <p:nvPr/>
          </p:nvSpPr>
          <p:spPr>
            <a:xfrm>
              <a:off x="6225604" y="3426174"/>
              <a:ext cx="1993544" cy="1754322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775783" y="2692182"/>
              <a:ext cx="893185" cy="584771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3200" dirty="0" smtClean="0"/>
                <a:t>63</a:t>
              </a:r>
              <a:r>
                <a:rPr lang="en-US" altLang="zh-CN" sz="2000" dirty="0" smtClean="0"/>
                <a:t>%</a:t>
              </a:r>
              <a:endParaRPr lang="zh-CN" altLang="en-US" sz="2000" dirty="0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675643" y="2492160"/>
            <a:ext cx="2389928" cy="3057740"/>
            <a:chOff x="8675643" y="2492160"/>
            <a:chExt cx="2389928" cy="3057740"/>
          </a:xfrm>
        </p:grpSpPr>
        <p:sp>
          <p:nvSpPr>
            <p:cNvPr id="14" name="矩形 13"/>
            <p:cNvSpPr/>
            <p:nvPr/>
          </p:nvSpPr>
          <p:spPr bwMode="auto">
            <a:xfrm>
              <a:off x="8675643" y="2492160"/>
              <a:ext cx="2389928" cy="30577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>
                  <a:lumMod val="85000"/>
                </a:schemeClr>
              </a:solidFill>
              <a:round/>
            </a:ln>
          </p:spPr>
          <p:txBody>
            <a:bodyPr vert="horz" wrap="square" lIns="91440" tIns="45720" rIns="91440" bIns="45720" anchor="ctr" anchorCtr="1" compatLnSpc="1"/>
            <a:lstStyle/>
            <a:p>
              <a:pPr algn="ctr">
                <a:lnSpc>
                  <a:spcPct val="120000"/>
                </a:lnSpc>
              </a:pPr>
              <a:endParaRPr lang="zh-CN" altLang="en-US" sz="1200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8873835" y="3426174"/>
              <a:ext cx="1993544" cy="1754322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就是用来进行科学研究和描述科研成果的文章，简称之为论文。论文就是用来进行科学研究和描述科研成果的文章，简称之为论文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9424014" y="2692182"/>
              <a:ext cx="893185" cy="584771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3200" dirty="0" smtClean="0"/>
                <a:t>83</a:t>
              </a:r>
              <a:r>
                <a:rPr lang="en-US" altLang="zh-CN" sz="2000" dirty="0" smtClean="0"/>
                <a:t>%</a:t>
              </a:r>
              <a:endParaRPr lang="zh-CN" altLang="en-US" sz="2000" dirty="0"/>
            </a:p>
          </p:txBody>
        </p:sp>
      </p:grpSp>
      <p:cxnSp>
        <p:nvCxnSpPr>
          <p:cNvPr id="32" name="直接连接符 31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35" name="圆角矩形 34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一、研究背景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2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直接连接符 44"/>
          <p:cNvCxnSpPr/>
          <p:nvPr/>
        </p:nvCxnSpPr>
        <p:spPr>
          <a:xfrm>
            <a:off x="8380851" y="3778926"/>
            <a:ext cx="2700790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1040880" y="3723724"/>
            <a:ext cx="2700790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组合 70"/>
          <p:cNvGrpSpPr/>
          <p:nvPr/>
        </p:nvGrpSpPr>
        <p:grpSpPr>
          <a:xfrm>
            <a:off x="975451" y="1983486"/>
            <a:ext cx="3411167" cy="921463"/>
            <a:chOff x="1112070" y="2157508"/>
            <a:chExt cx="3411167" cy="921463"/>
          </a:xfrm>
        </p:grpSpPr>
        <p:sp>
          <p:nvSpPr>
            <p:cNvPr id="30" name="椭圆 29"/>
            <p:cNvSpPr/>
            <p:nvPr/>
          </p:nvSpPr>
          <p:spPr>
            <a:xfrm>
              <a:off x="1112070" y="2333881"/>
              <a:ext cx="410685" cy="4106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anchor="ctr" anchorCtr="0" forceAA="0" compatLnSpc="1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657346" y="2157508"/>
              <a:ext cx="2865891" cy="921463"/>
              <a:chOff x="1141367" y="1317796"/>
              <a:chExt cx="2865891" cy="921463"/>
            </a:xfrm>
          </p:grpSpPr>
          <p:sp>
            <p:nvSpPr>
              <p:cNvPr id="59" name="TextBox 76"/>
              <p:cNvSpPr txBox="1"/>
              <p:nvPr/>
            </p:nvSpPr>
            <p:spPr>
              <a:xfrm>
                <a:off x="1141367" y="1317796"/>
                <a:ext cx="1441412" cy="307773"/>
              </a:xfrm>
              <a:prstGeom prst="rect">
                <a:avLst/>
              </a:prstGeom>
              <a:noFill/>
            </p:spPr>
            <p:txBody>
              <a:bodyPr wrap="none" lIns="91436" tIns="45718" rIns="91436" bIns="45718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r>
                  <a:rPr lang="zh-CN" altLang="en-US" sz="1400" dirty="0"/>
                  <a:t>请在此</a:t>
                </a:r>
                <a:r>
                  <a:rPr lang="zh-CN" altLang="en-US" sz="1400" dirty="0" smtClean="0"/>
                  <a:t>添加</a:t>
                </a:r>
                <a:r>
                  <a:rPr lang="zh-CN" altLang="en-US" sz="1400" dirty="0"/>
                  <a:t>标题</a:t>
                </a:r>
                <a:endParaRPr lang="zh-CN" altLang="en-US" sz="1400" dirty="0"/>
              </a:p>
            </p:txBody>
          </p:sp>
          <p:sp>
            <p:nvSpPr>
              <p:cNvPr id="60" name="矩形 59"/>
              <p:cNvSpPr/>
              <p:nvPr/>
            </p:nvSpPr>
            <p:spPr>
              <a:xfrm>
                <a:off x="1141367" y="1625569"/>
                <a:ext cx="2865891" cy="613690"/>
              </a:xfrm>
              <a:prstGeom prst="rect">
                <a:avLst/>
              </a:prstGeom>
            </p:spPr>
            <p:txBody>
              <a:bodyPr wrap="square" lIns="91436" tIns="45718" rIns="91436" bIns="45718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</a:t>
                </a:r>
                <a:r>
                  <a:rPr lang="zh-CN" altLang="en-US" sz="1200" dirty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就是用来进行科学研究和描述科研成果的文章，简称之为论文</a:t>
                </a:r>
                <a:r>
                  <a:rPr lang="zh-CN" altLang="en-US" sz="12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975451" y="4581037"/>
            <a:ext cx="3411167" cy="921463"/>
            <a:chOff x="1112070" y="4260036"/>
            <a:chExt cx="3411167" cy="921463"/>
          </a:xfrm>
        </p:grpSpPr>
        <p:sp>
          <p:nvSpPr>
            <p:cNvPr id="32" name="椭圆 31"/>
            <p:cNvSpPr/>
            <p:nvPr/>
          </p:nvSpPr>
          <p:spPr>
            <a:xfrm>
              <a:off x="1112070" y="4378512"/>
              <a:ext cx="410685" cy="4106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anchor="ctr" anchorCtr="0" forceAA="0" compatLnSpc="1">
              <a:normAutofit fontScale="85000" lnSpcReduction="20000"/>
            </a:bodyPr>
            <a:lstStyle/>
            <a:p>
              <a:pPr algn="ctr"/>
              <a:r>
                <a:rPr lang="en-US" altLang="zh-CN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1" name="组合 60"/>
            <p:cNvGrpSpPr/>
            <p:nvPr/>
          </p:nvGrpSpPr>
          <p:grpSpPr>
            <a:xfrm>
              <a:off x="1657346" y="4260036"/>
              <a:ext cx="2865891" cy="921463"/>
              <a:chOff x="1141367" y="1317796"/>
              <a:chExt cx="2865891" cy="921463"/>
            </a:xfrm>
          </p:grpSpPr>
          <p:sp>
            <p:nvSpPr>
              <p:cNvPr id="62" name="TextBox 76"/>
              <p:cNvSpPr txBox="1"/>
              <p:nvPr/>
            </p:nvSpPr>
            <p:spPr>
              <a:xfrm>
                <a:off x="1141367" y="1317796"/>
                <a:ext cx="1441412" cy="307773"/>
              </a:xfrm>
              <a:prstGeom prst="rect">
                <a:avLst/>
              </a:prstGeom>
              <a:noFill/>
            </p:spPr>
            <p:txBody>
              <a:bodyPr wrap="none" lIns="91436" tIns="45718" rIns="91436" bIns="45718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r>
                  <a:rPr lang="zh-CN" altLang="en-US" sz="1400" dirty="0"/>
                  <a:t>请在此</a:t>
                </a:r>
                <a:r>
                  <a:rPr lang="zh-CN" altLang="en-US" sz="1400" dirty="0" smtClean="0"/>
                  <a:t>添加</a:t>
                </a:r>
                <a:r>
                  <a:rPr lang="zh-CN" altLang="en-US" sz="1400" dirty="0"/>
                  <a:t>标题</a:t>
                </a:r>
                <a:endParaRPr lang="zh-CN" altLang="en-US" sz="1400" dirty="0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1141367" y="1625569"/>
                <a:ext cx="2865891" cy="613690"/>
              </a:xfrm>
              <a:prstGeom prst="rect">
                <a:avLst/>
              </a:prstGeom>
            </p:spPr>
            <p:txBody>
              <a:bodyPr wrap="square" lIns="91436" tIns="45718" rIns="91436" bIns="45718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</a:t>
                </a:r>
                <a:r>
                  <a:rPr lang="zh-CN" altLang="en-US" sz="1200" dirty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就是用来进行科学研究和描述科研成果的文章，简称之为论文</a:t>
                </a:r>
                <a:r>
                  <a:rPr lang="zh-CN" altLang="en-US" sz="12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7699857" y="1979200"/>
            <a:ext cx="3450765" cy="946936"/>
            <a:chOff x="7444660" y="2155333"/>
            <a:chExt cx="3450765" cy="946936"/>
          </a:xfrm>
        </p:grpSpPr>
        <p:sp>
          <p:nvSpPr>
            <p:cNvPr id="31" name="椭圆 30"/>
            <p:cNvSpPr/>
            <p:nvPr/>
          </p:nvSpPr>
          <p:spPr>
            <a:xfrm>
              <a:off x="10484740" y="2333881"/>
              <a:ext cx="410685" cy="4106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anchor="ctr" anchorCtr="0" forceAA="0" compatLnSpc="1">
              <a:normAutofit fontScale="85000" lnSpcReduction="20000"/>
            </a:bodyPr>
            <a:lstStyle/>
            <a:p>
              <a:pPr algn="ctr"/>
              <a:r>
                <a:rPr lang="en-US" altLang="zh-CN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7444660" y="2155333"/>
              <a:ext cx="2874357" cy="946936"/>
              <a:chOff x="1141367" y="1324960"/>
              <a:chExt cx="2874357" cy="946936"/>
            </a:xfrm>
          </p:grpSpPr>
          <p:sp>
            <p:nvSpPr>
              <p:cNvPr id="65" name="TextBox 76"/>
              <p:cNvSpPr txBox="1"/>
              <p:nvPr/>
            </p:nvSpPr>
            <p:spPr>
              <a:xfrm>
                <a:off x="2574312" y="1324960"/>
                <a:ext cx="1441412" cy="307773"/>
              </a:xfrm>
              <a:prstGeom prst="rect">
                <a:avLst/>
              </a:prstGeom>
              <a:noFill/>
            </p:spPr>
            <p:txBody>
              <a:bodyPr wrap="none" lIns="91436" tIns="45718" rIns="91436" bIns="45718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r"/>
                <a:r>
                  <a:rPr lang="zh-CN" altLang="en-US" sz="1400" dirty="0"/>
                  <a:t>请在此</a:t>
                </a:r>
                <a:r>
                  <a:rPr lang="zh-CN" altLang="en-US" sz="1400" dirty="0" smtClean="0"/>
                  <a:t>添加</a:t>
                </a:r>
                <a:r>
                  <a:rPr lang="zh-CN" altLang="en-US" sz="1400" dirty="0"/>
                  <a:t>标题</a:t>
                </a:r>
                <a:endParaRPr lang="zh-CN" altLang="en-US" sz="1400" dirty="0"/>
              </a:p>
            </p:txBody>
          </p:sp>
          <p:sp>
            <p:nvSpPr>
              <p:cNvPr id="66" name="矩形 65"/>
              <p:cNvSpPr/>
              <p:nvPr/>
            </p:nvSpPr>
            <p:spPr>
              <a:xfrm>
                <a:off x="1141367" y="1625569"/>
                <a:ext cx="2865891" cy="646327"/>
              </a:xfrm>
              <a:prstGeom prst="rect">
                <a:avLst/>
              </a:prstGeom>
            </p:spPr>
            <p:txBody>
              <a:bodyPr wrap="square" lIns="91436" tIns="45718" rIns="91436" bIns="45718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zh-CN" altLang="en-US" sz="12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</a:t>
                </a:r>
                <a:r>
                  <a:rPr lang="zh-CN" altLang="en-US" sz="1200" dirty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就是用来进行科学研究和描述科研成果的文章，简称之为论文</a:t>
                </a:r>
                <a:r>
                  <a:rPr lang="zh-CN" altLang="en-US" sz="12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69" name="组合 68"/>
          <p:cNvGrpSpPr/>
          <p:nvPr/>
        </p:nvGrpSpPr>
        <p:grpSpPr>
          <a:xfrm>
            <a:off x="7691392" y="4555564"/>
            <a:ext cx="3459230" cy="946936"/>
            <a:chOff x="7691391" y="4256946"/>
            <a:chExt cx="3459230" cy="946936"/>
          </a:xfrm>
        </p:grpSpPr>
        <p:sp>
          <p:nvSpPr>
            <p:cNvPr id="33" name="椭圆 32"/>
            <p:cNvSpPr/>
            <p:nvPr/>
          </p:nvSpPr>
          <p:spPr>
            <a:xfrm>
              <a:off x="10739936" y="4388224"/>
              <a:ext cx="410685" cy="4106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anchor="ctr" anchorCtr="0" forceAA="0" compatLnSpc="1">
              <a:normAutofit fontScale="85000" lnSpcReduction="20000"/>
            </a:bodyPr>
            <a:lstStyle/>
            <a:p>
              <a:pPr algn="ctr"/>
              <a:r>
                <a:rPr lang="en-US" altLang="zh-CN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7691391" y="4256946"/>
              <a:ext cx="2874357" cy="946936"/>
              <a:chOff x="7852257" y="2307733"/>
              <a:chExt cx="2874357" cy="946936"/>
            </a:xfrm>
          </p:grpSpPr>
          <p:sp>
            <p:nvSpPr>
              <p:cNvPr id="67" name="TextBox 76"/>
              <p:cNvSpPr txBox="1"/>
              <p:nvPr/>
            </p:nvSpPr>
            <p:spPr>
              <a:xfrm>
                <a:off x="9285202" y="2307733"/>
                <a:ext cx="1441412" cy="307773"/>
              </a:xfrm>
              <a:prstGeom prst="rect">
                <a:avLst/>
              </a:prstGeom>
              <a:noFill/>
            </p:spPr>
            <p:txBody>
              <a:bodyPr wrap="none" lIns="91436" tIns="45718" rIns="91436" bIns="45718" rtlCol="0">
                <a:spAutoFit/>
              </a:bodyPr>
              <a:lstStyle>
                <a:defPPr>
                  <a:defRPr lang="zh-CN"/>
                </a:defPPr>
                <a:lvl1pPr>
                  <a:defRPr sz="1600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r"/>
                <a:r>
                  <a:rPr lang="zh-CN" altLang="en-US" sz="1400" dirty="0"/>
                  <a:t>请在此</a:t>
                </a:r>
                <a:r>
                  <a:rPr lang="zh-CN" altLang="en-US" sz="1400" dirty="0" smtClean="0"/>
                  <a:t>添加</a:t>
                </a:r>
                <a:r>
                  <a:rPr lang="zh-CN" altLang="en-US" sz="1400" dirty="0"/>
                  <a:t>标题</a:t>
                </a:r>
                <a:endParaRPr lang="zh-CN" altLang="en-US" sz="1400" dirty="0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7852257" y="2608342"/>
                <a:ext cx="2865891" cy="646327"/>
              </a:xfrm>
              <a:prstGeom prst="rect">
                <a:avLst/>
              </a:prstGeom>
            </p:spPr>
            <p:txBody>
              <a:bodyPr wrap="square" lIns="91436" tIns="45718" rIns="91436" bIns="45718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zh-CN" altLang="en-US" sz="12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</a:t>
                </a:r>
                <a:r>
                  <a:rPr lang="zh-CN" altLang="en-US" sz="1200" dirty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就是用来进行科学研究和描述科研成果的文章，简称之为论文</a:t>
                </a:r>
                <a:r>
                  <a:rPr lang="zh-CN" altLang="en-US" sz="1200" dirty="0" smtClean="0">
                    <a:solidFill>
                      <a:schemeClr val="bg2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4481058" y="1979831"/>
            <a:ext cx="3229884" cy="3230843"/>
            <a:chOff x="4481058" y="1979831"/>
            <a:chExt cx="3229884" cy="3230843"/>
          </a:xfrm>
        </p:grpSpPr>
        <p:sp>
          <p:nvSpPr>
            <p:cNvPr id="5" name="任意多边形 77"/>
            <p:cNvSpPr/>
            <p:nvPr/>
          </p:nvSpPr>
          <p:spPr>
            <a:xfrm>
              <a:off x="5328004" y="2844441"/>
              <a:ext cx="1664366" cy="1497929"/>
            </a:xfrm>
            <a:custGeom>
              <a:avLst/>
              <a:gdLst>
                <a:gd name="T0" fmla="*/ 116 w 257"/>
                <a:gd name="T1" fmla="*/ 232 h 232"/>
                <a:gd name="T2" fmla="*/ 124 w 257"/>
                <a:gd name="T3" fmla="*/ 224 h 232"/>
                <a:gd name="T4" fmla="*/ 116 w 257"/>
                <a:gd name="T5" fmla="*/ 216 h 232"/>
                <a:gd name="T6" fmla="*/ 16 w 257"/>
                <a:gd name="T7" fmla="*/ 116 h 232"/>
                <a:gd name="T8" fmla="*/ 116 w 257"/>
                <a:gd name="T9" fmla="*/ 16 h 232"/>
                <a:gd name="T10" fmla="*/ 216 w 257"/>
                <a:gd name="T11" fmla="*/ 116 h 232"/>
                <a:gd name="T12" fmla="*/ 212 w 257"/>
                <a:gd name="T13" fmla="*/ 150 h 232"/>
                <a:gd name="T14" fmla="*/ 204 w 257"/>
                <a:gd name="T15" fmla="*/ 132 h 232"/>
                <a:gd name="T16" fmla="*/ 194 w 257"/>
                <a:gd name="T17" fmla="*/ 127 h 232"/>
                <a:gd name="T18" fmla="*/ 189 w 257"/>
                <a:gd name="T19" fmla="*/ 138 h 232"/>
                <a:gd name="T20" fmla="*/ 204 w 257"/>
                <a:gd name="T21" fmla="*/ 174 h 232"/>
                <a:gd name="T22" fmla="*/ 204 w 257"/>
                <a:gd name="T23" fmla="*/ 175 h 232"/>
                <a:gd name="T24" fmla="*/ 204 w 257"/>
                <a:gd name="T25" fmla="*/ 175 h 232"/>
                <a:gd name="T26" fmla="*/ 205 w 257"/>
                <a:gd name="T27" fmla="*/ 176 h 232"/>
                <a:gd name="T28" fmla="*/ 205 w 257"/>
                <a:gd name="T29" fmla="*/ 176 h 232"/>
                <a:gd name="T30" fmla="*/ 206 w 257"/>
                <a:gd name="T31" fmla="*/ 177 h 232"/>
                <a:gd name="T32" fmla="*/ 207 w 257"/>
                <a:gd name="T33" fmla="*/ 178 h 232"/>
                <a:gd name="T34" fmla="*/ 208 w 257"/>
                <a:gd name="T35" fmla="*/ 178 h 232"/>
                <a:gd name="T36" fmla="*/ 209 w 257"/>
                <a:gd name="T37" fmla="*/ 179 h 232"/>
                <a:gd name="T38" fmla="*/ 210 w 257"/>
                <a:gd name="T39" fmla="*/ 179 h 232"/>
                <a:gd name="T40" fmla="*/ 210 w 257"/>
                <a:gd name="T41" fmla="*/ 179 h 232"/>
                <a:gd name="T42" fmla="*/ 211 w 257"/>
                <a:gd name="T43" fmla="*/ 179 h 232"/>
                <a:gd name="T44" fmla="*/ 211 w 257"/>
                <a:gd name="T45" fmla="*/ 179 h 232"/>
                <a:gd name="T46" fmla="*/ 212 w 257"/>
                <a:gd name="T47" fmla="*/ 179 h 232"/>
                <a:gd name="T48" fmla="*/ 213 w 257"/>
                <a:gd name="T49" fmla="*/ 179 h 232"/>
                <a:gd name="T50" fmla="*/ 214 w 257"/>
                <a:gd name="T51" fmla="*/ 179 h 232"/>
                <a:gd name="T52" fmla="*/ 215 w 257"/>
                <a:gd name="T53" fmla="*/ 178 h 232"/>
                <a:gd name="T54" fmla="*/ 215 w 257"/>
                <a:gd name="T55" fmla="*/ 178 h 232"/>
                <a:gd name="T56" fmla="*/ 252 w 257"/>
                <a:gd name="T57" fmla="*/ 157 h 232"/>
                <a:gd name="T58" fmla="*/ 255 w 257"/>
                <a:gd name="T59" fmla="*/ 146 h 232"/>
                <a:gd name="T60" fmla="*/ 244 w 257"/>
                <a:gd name="T61" fmla="*/ 143 h 232"/>
                <a:gd name="T62" fmla="*/ 228 w 257"/>
                <a:gd name="T63" fmla="*/ 152 h 232"/>
                <a:gd name="T64" fmla="*/ 232 w 257"/>
                <a:gd name="T65" fmla="*/ 116 h 232"/>
                <a:gd name="T66" fmla="*/ 116 w 257"/>
                <a:gd name="T67" fmla="*/ 0 h 232"/>
                <a:gd name="T68" fmla="*/ 0 w 257"/>
                <a:gd name="T69" fmla="*/ 116 h 232"/>
                <a:gd name="T70" fmla="*/ 116 w 257"/>
                <a:gd name="T71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7" h="232">
                  <a:moveTo>
                    <a:pt x="116" y="232"/>
                  </a:moveTo>
                  <a:cubicBezTo>
                    <a:pt x="121" y="232"/>
                    <a:pt x="124" y="229"/>
                    <a:pt x="124" y="224"/>
                  </a:cubicBezTo>
                  <a:cubicBezTo>
                    <a:pt x="124" y="220"/>
                    <a:pt x="121" y="216"/>
                    <a:pt x="116" y="216"/>
                  </a:cubicBezTo>
                  <a:cubicBezTo>
                    <a:pt x="61" y="216"/>
                    <a:pt x="16" y="171"/>
                    <a:pt x="16" y="116"/>
                  </a:cubicBezTo>
                  <a:cubicBezTo>
                    <a:pt x="16" y="61"/>
                    <a:pt x="61" y="16"/>
                    <a:pt x="116" y="16"/>
                  </a:cubicBezTo>
                  <a:cubicBezTo>
                    <a:pt x="171" y="16"/>
                    <a:pt x="216" y="61"/>
                    <a:pt x="216" y="116"/>
                  </a:cubicBezTo>
                  <a:cubicBezTo>
                    <a:pt x="216" y="117"/>
                    <a:pt x="217" y="134"/>
                    <a:pt x="212" y="150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2" y="128"/>
                    <a:pt x="198" y="126"/>
                    <a:pt x="194" y="127"/>
                  </a:cubicBezTo>
                  <a:cubicBezTo>
                    <a:pt x="189" y="129"/>
                    <a:pt x="187" y="134"/>
                    <a:pt x="189" y="138"/>
                  </a:cubicBezTo>
                  <a:cubicBezTo>
                    <a:pt x="204" y="174"/>
                    <a:pt x="204" y="174"/>
                    <a:pt x="204" y="174"/>
                  </a:cubicBezTo>
                  <a:cubicBezTo>
                    <a:pt x="204" y="174"/>
                    <a:pt x="204" y="174"/>
                    <a:pt x="204" y="175"/>
                  </a:cubicBezTo>
                  <a:cubicBezTo>
                    <a:pt x="204" y="175"/>
                    <a:pt x="204" y="175"/>
                    <a:pt x="204" y="175"/>
                  </a:cubicBezTo>
                  <a:cubicBezTo>
                    <a:pt x="204" y="175"/>
                    <a:pt x="204" y="175"/>
                    <a:pt x="205" y="176"/>
                  </a:cubicBezTo>
                  <a:cubicBezTo>
                    <a:pt x="205" y="176"/>
                    <a:pt x="205" y="176"/>
                    <a:pt x="205" y="176"/>
                  </a:cubicBezTo>
                  <a:cubicBezTo>
                    <a:pt x="205" y="177"/>
                    <a:pt x="206" y="177"/>
                    <a:pt x="206" y="177"/>
                  </a:cubicBezTo>
                  <a:cubicBezTo>
                    <a:pt x="206" y="177"/>
                    <a:pt x="207" y="178"/>
                    <a:pt x="207" y="178"/>
                  </a:cubicBezTo>
                  <a:cubicBezTo>
                    <a:pt x="207" y="178"/>
                    <a:pt x="207" y="178"/>
                    <a:pt x="208" y="178"/>
                  </a:cubicBezTo>
                  <a:cubicBezTo>
                    <a:pt x="208" y="178"/>
                    <a:pt x="208" y="179"/>
                    <a:pt x="209" y="179"/>
                  </a:cubicBezTo>
                  <a:cubicBezTo>
                    <a:pt x="209" y="179"/>
                    <a:pt x="209" y="179"/>
                    <a:pt x="210" y="179"/>
                  </a:cubicBezTo>
                  <a:cubicBezTo>
                    <a:pt x="210" y="179"/>
                    <a:pt x="210" y="179"/>
                    <a:pt x="210" y="179"/>
                  </a:cubicBezTo>
                  <a:cubicBezTo>
                    <a:pt x="211" y="179"/>
                    <a:pt x="211" y="179"/>
                    <a:pt x="211" y="179"/>
                  </a:cubicBezTo>
                  <a:cubicBezTo>
                    <a:pt x="211" y="179"/>
                    <a:pt x="211" y="179"/>
                    <a:pt x="211" y="179"/>
                  </a:cubicBezTo>
                  <a:cubicBezTo>
                    <a:pt x="211" y="179"/>
                    <a:pt x="212" y="179"/>
                    <a:pt x="212" y="179"/>
                  </a:cubicBezTo>
                  <a:cubicBezTo>
                    <a:pt x="212" y="179"/>
                    <a:pt x="213" y="179"/>
                    <a:pt x="213" y="179"/>
                  </a:cubicBezTo>
                  <a:cubicBezTo>
                    <a:pt x="213" y="179"/>
                    <a:pt x="214" y="179"/>
                    <a:pt x="214" y="179"/>
                  </a:cubicBezTo>
                  <a:cubicBezTo>
                    <a:pt x="214" y="178"/>
                    <a:pt x="215" y="178"/>
                    <a:pt x="215" y="178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6" y="154"/>
                    <a:pt x="257" y="149"/>
                    <a:pt x="255" y="146"/>
                  </a:cubicBezTo>
                  <a:cubicBezTo>
                    <a:pt x="253" y="142"/>
                    <a:pt x="248" y="140"/>
                    <a:pt x="244" y="143"/>
                  </a:cubicBezTo>
                  <a:cubicBezTo>
                    <a:pt x="228" y="152"/>
                    <a:pt x="228" y="152"/>
                    <a:pt x="228" y="152"/>
                  </a:cubicBezTo>
                  <a:cubicBezTo>
                    <a:pt x="233" y="134"/>
                    <a:pt x="232" y="117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15" name="矩形 14"/>
            <p:cNvSpPr/>
            <p:nvPr/>
          </p:nvSpPr>
          <p:spPr>
            <a:xfrm>
              <a:off x="5648366" y="3265240"/>
              <a:ext cx="858077" cy="636638"/>
            </a:xfrm>
            <a:prstGeom prst="rect">
              <a:avLst/>
            </a:prstGeom>
          </p:spPr>
          <p:txBody>
            <a:bodyPr wrap="none" anchor="ctr"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6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</a:t>
              </a:r>
              <a:endParaRPr lang="en-US" altLang="zh-CN" sz="1600" b="1" dirty="0" smtClean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6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sz="16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481058" y="1979831"/>
              <a:ext cx="1900135" cy="1596415"/>
              <a:chOff x="4481058" y="1979831"/>
              <a:chExt cx="1900135" cy="1596415"/>
            </a:xfrm>
          </p:grpSpPr>
          <p:sp>
            <p:nvSpPr>
              <p:cNvPr id="6" name="任意多边形 2"/>
              <p:cNvSpPr/>
              <p:nvPr/>
            </p:nvSpPr>
            <p:spPr>
              <a:xfrm rot="10800000">
                <a:off x="4481058" y="1979831"/>
                <a:ext cx="1900135" cy="1596415"/>
              </a:xfrm>
              <a:custGeom>
                <a:avLst/>
                <a:gdLst>
                  <a:gd name="connsiteX0" fmla="*/ 370825 w 2466521"/>
                  <a:gd name="connsiteY0" fmla="*/ 2072270 h 2072270"/>
                  <a:gd name="connsiteX1" fmla="*/ 303147 w 2466521"/>
                  <a:gd name="connsiteY1" fmla="*/ 2068853 h 2072270"/>
                  <a:gd name="connsiteX2" fmla="*/ 284239 w 2466521"/>
                  <a:gd name="connsiteY2" fmla="*/ 2066281 h 2072270"/>
                  <a:gd name="connsiteX3" fmla="*/ 47099 w 2466521"/>
                  <a:gd name="connsiteY3" fmla="*/ 1877727 h 2072270"/>
                  <a:gd name="connsiteX4" fmla="*/ 62381 w 2466521"/>
                  <a:gd name="connsiteY4" fmla="*/ 1481505 h 2072270"/>
                  <a:gd name="connsiteX5" fmla="*/ 215929 w 2466521"/>
                  <a:gd name="connsiteY5" fmla="*/ 1344762 h 2072270"/>
                  <a:gd name="connsiteX6" fmla="*/ 307716 w 2466521"/>
                  <a:gd name="connsiteY6" fmla="*/ 1313682 h 2072270"/>
                  <a:gd name="connsiteX7" fmla="*/ 370825 w 2466521"/>
                  <a:gd name="connsiteY7" fmla="*/ 1316868 h 2072270"/>
                  <a:gd name="connsiteX8" fmla="*/ 1705439 w 2466521"/>
                  <a:gd name="connsiteY8" fmla="*/ 112493 h 2072270"/>
                  <a:gd name="connsiteX9" fmla="*/ 1709142 w 2466521"/>
                  <a:gd name="connsiteY9" fmla="*/ 39163 h 2072270"/>
                  <a:gd name="connsiteX10" fmla="*/ 1718451 w 2466521"/>
                  <a:gd name="connsiteY10" fmla="*/ 53001 h 2072270"/>
                  <a:gd name="connsiteX11" fmla="*/ 1815545 w 2466521"/>
                  <a:gd name="connsiteY11" fmla="*/ 136486 h 2072270"/>
                  <a:gd name="connsiteX12" fmla="*/ 2300446 w 2466521"/>
                  <a:gd name="connsiteY12" fmla="*/ 155189 h 2072270"/>
                  <a:gd name="connsiteX13" fmla="*/ 2403682 w 2466521"/>
                  <a:gd name="connsiteY13" fmla="*/ 79431 h 2072270"/>
                  <a:gd name="connsiteX14" fmla="*/ 2466521 w 2466521"/>
                  <a:gd name="connsiteY14" fmla="*/ 0 h 2072270"/>
                  <a:gd name="connsiteX15" fmla="*/ 2456941 w 2466521"/>
                  <a:gd name="connsiteY15" fmla="*/ 189728 h 2072270"/>
                  <a:gd name="connsiteX16" fmla="*/ 370825 w 2466521"/>
                  <a:gd name="connsiteY16" fmla="*/ 2072270 h 2072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66521" h="2072270">
                    <a:moveTo>
                      <a:pt x="370825" y="2072270"/>
                    </a:moveTo>
                    <a:lnTo>
                      <a:pt x="303147" y="2068853"/>
                    </a:lnTo>
                    <a:lnTo>
                      <a:pt x="284239" y="2066281"/>
                    </a:lnTo>
                    <a:cubicBezTo>
                      <a:pt x="184305" y="2038557"/>
                      <a:pt x="98017" y="1971400"/>
                      <a:pt x="47099" y="1877727"/>
                    </a:cubicBezTo>
                    <a:cubicBezTo>
                      <a:pt x="-20793" y="1752830"/>
                      <a:pt x="-14929" y="1600802"/>
                      <a:pt x="62381" y="1481505"/>
                    </a:cubicBezTo>
                    <a:cubicBezTo>
                      <a:pt x="101036" y="1421857"/>
                      <a:pt x="154456" y="1375169"/>
                      <a:pt x="215929" y="1344762"/>
                    </a:cubicBezTo>
                    <a:lnTo>
                      <a:pt x="307716" y="1313682"/>
                    </a:lnTo>
                    <a:lnTo>
                      <a:pt x="370825" y="1316868"/>
                    </a:lnTo>
                    <a:cubicBezTo>
                      <a:pt x="1065430" y="1316868"/>
                      <a:pt x="1636739" y="788972"/>
                      <a:pt x="1705439" y="112493"/>
                    </a:cubicBezTo>
                    <a:lnTo>
                      <a:pt x="1709142" y="39163"/>
                    </a:lnTo>
                    <a:lnTo>
                      <a:pt x="1718451" y="53001"/>
                    </a:lnTo>
                    <a:cubicBezTo>
                      <a:pt x="1746512" y="84662"/>
                      <a:pt x="1779046" y="112833"/>
                      <a:pt x="1815545" y="136486"/>
                    </a:cubicBezTo>
                    <a:cubicBezTo>
                      <a:pt x="1961542" y="231099"/>
                      <a:pt x="2147595" y="238275"/>
                      <a:pt x="2300446" y="155189"/>
                    </a:cubicBezTo>
                    <a:cubicBezTo>
                      <a:pt x="2338659" y="134418"/>
                      <a:pt x="2373266" y="108837"/>
                      <a:pt x="2403682" y="79431"/>
                    </a:cubicBezTo>
                    <a:lnTo>
                      <a:pt x="2466521" y="0"/>
                    </a:lnTo>
                    <a:lnTo>
                      <a:pt x="2456941" y="189728"/>
                    </a:lnTo>
                    <a:cubicBezTo>
                      <a:pt x="2349556" y="1247124"/>
                      <a:pt x="1456552" y="2072270"/>
                      <a:pt x="370825" y="2072270"/>
                    </a:cubicBezTo>
                    <a:close/>
                  </a:path>
                </a:pathLst>
              </a:custGeom>
              <a:solidFill>
                <a:srgbClr val="005CA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  <p:pic>
            <p:nvPicPr>
              <p:cNvPr id="72" name="图片 71"/>
              <p:cNvPicPr>
                <a:picLocks noChangeAspect="1"/>
              </p:cNvPicPr>
              <p:nvPr/>
            </p:nvPicPr>
            <p:blipFill>
              <a:blip r:embed="rId1" cstate="print"/>
              <a:stretch>
                <a:fillRect/>
              </a:stretch>
            </p:blipFill>
            <p:spPr>
              <a:xfrm>
                <a:off x="5731739" y="2105600"/>
                <a:ext cx="360462" cy="337454"/>
              </a:xfrm>
              <a:prstGeom prst="rect">
                <a:avLst/>
              </a:prstGeom>
            </p:spPr>
          </p:pic>
        </p:grpSp>
        <p:grpSp>
          <p:nvGrpSpPr>
            <p:cNvPr id="11" name="组合 10"/>
            <p:cNvGrpSpPr/>
            <p:nvPr/>
          </p:nvGrpSpPr>
          <p:grpSpPr>
            <a:xfrm>
              <a:off x="6276627" y="1996989"/>
              <a:ext cx="1434315" cy="1849054"/>
              <a:chOff x="6276627" y="1996989"/>
              <a:chExt cx="1434315" cy="1849054"/>
            </a:xfrm>
          </p:grpSpPr>
          <p:sp>
            <p:nvSpPr>
              <p:cNvPr id="7" name="任意多边形 3"/>
              <p:cNvSpPr/>
              <p:nvPr/>
            </p:nvSpPr>
            <p:spPr>
              <a:xfrm rot="10800000">
                <a:off x="6276627" y="1996989"/>
                <a:ext cx="1434315" cy="1849054"/>
              </a:xfrm>
              <a:custGeom>
                <a:avLst/>
                <a:gdLst>
                  <a:gd name="connsiteX0" fmla="*/ 1807547 w 1861852"/>
                  <a:gd name="connsiteY0" fmla="*/ 2400216 h 2400216"/>
                  <a:gd name="connsiteX1" fmla="*/ 1674335 w 1861852"/>
                  <a:gd name="connsiteY1" fmla="*/ 2379885 h 2400216"/>
                  <a:gd name="connsiteX2" fmla="*/ 0 w 1861852"/>
                  <a:gd name="connsiteY2" fmla="*/ 325545 h 2400216"/>
                  <a:gd name="connsiteX3" fmla="*/ 1464 w 1861852"/>
                  <a:gd name="connsiteY3" fmla="*/ 296556 h 2400216"/>
                  <a:gd name="connsiteX4" fmla="*/ 3139 w 1861852"/>
                  <a:gd name="connsiteY4" fmla="*/ 284239 h 2400216"/>
                  <a:gd name="connsiteX5" fmla="*/ 191693 w 1861852"/>
                  <a:gd name="connsiteY5" fmla="*/ 47099 h 2400216"/>
                  <a:gd name="connsiteX6" fmla="*/ 587915 w 1861852"/>
                  <a:gd name="connsiteY6" fmla="*/ 62381 h 2400216"/>
                  <a:gd name="connsiteX7" fmla="*/ 724658 w 1861852"/>
                  <a:gd name="connsiteY7" fmla="*/ 215929 h 2400216"/>
                  <a:gd name="connsiteX8" fmla="*/ 756229 w 1861852"/>
                  <a:gd name="connsiteY8" fmla="*/ 309165 h 2400216"/>
                  <a:gd name="connsiteX9" fmla="*/ 755402 w 1861852"/>
                  <a:gd name="connsiteY9" fmla="*/ 325545 h 2400216"/>
                  <a:gd name="connsiteX10" fmla="*/ 1826575 w 1861852"/>
                  <a:gd name="connsiteY10" fmla="*/ 1639830 h 2400216"/>
                  <a:gd name="connsiteX11" fmla="*/ 1861852 w 1861852"/>
                  <a:gd name="connsiteY11" fmla="*/ 1645214 h 2400216"/>
                  <a:gd name="connsiteX12" fmla="*/ 1799125 w 1861852"/>
                  <a:gd name="connsiteY12" fmla="*/ 1687413 h 2400216"/>
                  <a:gd name="connsiteX13" fmla="*/ 1715640 w 1861852"/>
                  <a:gd name="connsiteY13" fmla="*/ 1784507 h 2400216"/>
                  <a:gd name="connsiteX14" fmla="*/ 1696937 w 1861852"/>
                  <a:gd name="connsiteY14" fmla="*/ 2269408 h 2400216"/>
                  <a:gd name="connsiteX15" fmla="*/ 1772695 w 1861852"/>
                  <a:gd name="connsiteY15" fmla="*/ 2372644 h 2400216"/>
                  <a:gd name="connsiteX16" fmla="*/ 1807547 w 1861852"/>
                  <a:gd name="connsiteY16" fmla="*/ 2400216 h 240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861852" h="2400216">
                    <a:moveTo>
                      <a:pt x="1807547" y="2400216"/>
                    </a:moveTo>
                    <a:lnTo>
                      <a:pt x="1674335" y="2379885"/>
                    </a:lnTo>
                    <a:cubicBezTo>
                      <a:pt x="718794" y="2184353"/>
                      <a:pt x="0" y="1338891"/>
                      <a:pt x="0" y="325545"/>
                    </a:cubicBezTo>
                    <a:lnTo>
                      <a:pt x="1464" y="296556"/>
                    </a:lnTo>
                    <a:lnTo>
                      <a:pt x="3139" y="284239"/>
                    </a:lnTo>
                    <a:cubicBezTo>
                      <a:pt x="30863" y="184305"/>
                      <a:pt x="98020" y="98017"/>
                      <a:pt x="191693" y="47099"/>
                    </a:cubicBezTo>
                    <a:cubicBezTo>
                      <a:pt x="316590" y="-20793"/>
                      <a:pt x="468618" y="-14929"/>
                      <a:pt x="587915" y="62381"/>
                    </a:cubicBezTo>
                    <a:cubicBezTo>
                      <a:pt x="647564" y="101036"/>
                      <a:pt x="694251" y="154456"/>
                      <a:pt x="724658" y="215929"/>
                    </a:cubicBezTo>
                    <a:lnTo>
                      <a:pt x="756229" y="309165"/>
                    </a:lnTo>
                    <a:lnTo>
                      <a:pt x="755402" y="325545"/>
                    </a:lnTo>
                    <a:cubicBezTo>
                      <a:pt x="755402" y="973843"/>
                      <a:pt x="1215258" y="1514736"/>
                      <a:pt x="1826575" y="1639830"/>
                    </a:cubicBezTo>
                    <a:lnTo>
                      <a:pt x="1861852" y="1645214"/>
                    </a:lnTo>
                    <a:lnTo>
                      <a:pt x="1799125" y="1687413"/>
                    </a:lnTo>
                    <a:cubicBezTo>
                      <a:pt x="1767464" y="1715474"/>
                      <a:pt x="1739293" y="1748008"/>
                      <a:pt x="1715640" y="1784507"/>
                    </a:cubicBezTo>
                    <a:cubicBezTo>
                      <a:pt x="1621027" y="1930504"/>
                      <a:pt x="1613851" y="2116557"/>
                      <a:pt x="1696937" y="2269408"/>
                    </a:cubicBezTo>
                    <a:cubicBezTo>
                      <a:pt x="1717709" y="2307621"/>
                      <a:pt x="1743290" y="2342228"/>
                      <a:pt x="1772695" y="2372644"/>
                    </a:cubicBezTo>
                    <a:lnTo>
                      <a:pt x="1807547" y="2400216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  <p:pic>
            <p:nvPicPr>
              <p:cNvPr id="73" name="图片 72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7235435" y="3341060"/>
                <a:ext cx="347708" cy="355267"/>
              </a:xfrm>
              <a:prstGeom prst="rect">
                <a:avLst/>
              </a:prstGeom>
            </p:spPr>
          </p:pic>
        </p:grpSp>
        <p:grpSp>
          <p:nvGrpSpPr>
            <p:cNvPr id="12" name="组合 11"/>
            <p:cNvGrpSpPr/>
            <p:nvPr/>
          </p:nvGrpSpPr>
          <p:grpSpPr>
            <a:xfrm>
              <a:off x="5796682" y="3745267"/>
              <a:ext cx="1903175" cy="1465407"/>
              <a:chOff x="5796682" y="3745267"/>
              <a:chExt cx="1903175" cy="1465407"/>
            </a:xfrm>
          </p:grpSpPr>
          <p:sp>
            <p:nvSpPr>
              <p:cNvPr id="9" name="任意多边形 5"/>
              <p:cNvSpPr/>
              <p:nvPr/>
            </p:nvSpPr>
            <p:spPr>
              <a:xfrm rot="10800000">
                <a:off x="5796682" y="3745267"/>
                <a:ext cx="1903175" cy="1465407"/>
              </a:xfrm>
              <a:custGeom>
                <a:avLst/>
                <a:gdLst>
                  <a:gd name="connsiteX0" fmla="*/ 756723 w 2470467"/>
                  <a:gd name="connsiteY0" fmla="*/ 1902212 h 1902212"/>
                  <a:gd name="connsiteX1" fmla="*/ 717833 w 2470467"/>
                  <a:gd name="connsiteY1" fmla="*/ 1844405 h 1902212"/>
                  <a:gd name="connsiteX2" fmla="*/ 620739 w 2470467"/>
                  <a:gd name="connsiteY2" fmla="*/ 1760920 h 1902212"/>
                  <a:gd name="connsiteX3" fmla="*/ 135838 w 2470467"/>
                  <a:gd name="connsiteY3" fmla="*/ 1742217 h 1902212"/>
                  <a:gd name="connsiteX4" fmla="*/ 32602 w 2470467"/>
                  <a:gd name="connsiteY4" fmla="*/ 1817975 h 1902212"/>
                  <a:gd name="connsiteX5" fmla="*/ 0 w 2470467"/>
                  <a:gd name="connsiteY5" fmla="*/ 1859186 h 1902212"/>
                  <a:gd name="connsiteX6" fmla="*/ 28211 w 2470467"/>
                  <a:gd name="connsiteY6" fmla="*/ 1674335 h 1902212"/>
                  <a:gd name="connsiteX7" fmla="*/ 2082551 w 2470467"/>
                  <a:gd name="connsiteY7" fmla="*/ 0 h 1902212"/>
                  <a:gd name="connsiteX8" fmla="*/ 2195875 w 2470467"/>
                  <a:gd name="connsiteY8" fmla="*/ 5722 h 1902212"/>
                  <a:gd name="connsiteX9" fmla="*/ 2280810 w 2470467"/>
                  <a:gd name="connsiteY9" fmla="*/ 41993 h 1902212"/>
                  <a:gd name="connsiteX10" fmla="*/ 2423369 w 2470467"/>
                  <a:gd name="connsiteY10" fmla="*/ 190157 h 1902212"/>
                  <a:gd name="connsiteX11" fmla="*/ 2408087 w 2470467"/>
                  <a:gd name="connsiteY11" fmla="*/ 586379 h 1902212"/>
                  <a:gd name="connsiteX12" fmla="*/ 2157128 w 2470467"/>
                  <a:gd name="connsiteY12" fmla="*/ 756107 h 1902212"/>
                  <a:gd name="connsiteX13" fmla="*/ 2128954 w 2470467"/>
                  <a:gd name="connsiteY13" fmla="*/ 757745 h 1902212"/>
                  <a:gd name="connsiteX14" fmla="*/ 2082551 w 2470467"/>
                  <a:gd name="connsiteY14" fmla="*/ 755402 h 1902212"/>
                  <a:gd name="connsiteX15" fmla="*/ 768266 w 2470467"/>
                  <a:gd name="connsiteY15" fmla="*/ 1826575 h 1902212"/>
                  <a:gd name="connsiteX16" fmla="*/ 756723 w 2470467"/>
                  <a:gd name="connsiteY16" fmla="*/ 1902212 h 1902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0467" h="1902212">
                    <a:moveTo>
                      <a:pt x="756723" y="1902212"/>
                    </a:moveTo>
                    <a:lnTo>
                      <a:pt x="717833" y="1844405"/>
                    </a:lnTo>
                    <a:cubicBezTo>
                      <a:pt x="689772" y="1812744"/>
                      <a:pt x="657238" y="1784573"/>
                      <a:pt x="620739" y="1760920"/>
                    </a:cubicBezTo>
                    <a:cubicBezTo>
                      <a:pt x="474742" y="1666307"/>
                      <a:pt x="288689" y="1659131"/>
                      <a:pt x="135838" y="1742217"/>
                    </a:cubicBezTo>
                    <a:cubicBezTo>
                      <a:pt x="97625" y="1762989"/>
                      <a:pt x="63018" y="1788570"/>
                      <a:pt x="32602" y="1817975"/>
                    </a:cubicBezTo>
                    <a:lnTo>
                      <a:pt x="0" y="1859186"/>
                    </a:lnTo>
                    <a:lnTo>
                      <a:pt x="28211" y="1674335"/>
                    </a:lnTo>
                    <a:cubicBezTo>
                      <a:pt x="223744" y="718794"/>
                      <a:pt x="1069206" y="0"/>
                      <a:pt x="2082551" y="0"/>
                    </a:cubicBezTo>
                    <a:lnTo>
                      <a:pt x="2195875" y="5722"/>
                    </a:lnTo>
                    <a:lnTo>
                      <a:pt x="2280810" y="41993"/>
                    </a:lnTo>
                    <a:cubicBezTo>
                      <a:pt x="2339758" y="77045"/>
                      <a:pt x="2389424" y="127708"/>
                      <a:pt x="2423369" y="190157"/>
                    </a:cubicBezTo>
                    <a:cubicBezTo>
                      <a:pt x="2491261" y="315054"/>
                      <a:pt x="2485397" y="467082"/>
                      <a:pt x="2408087" y="586379"/>
                    </a:cubicBezTo>
                    <a:cubicBezTo>
                      <a:pt x="2350105" y="675852"/>
                      <a:pt x="2258900" y="736163"/>
                      <a:pt x="2157128" y="756107"/>
                    </a:cubicBezTo>
                    <a:lnTo>
                      <a:pt x="2128954" y="757745"/>
                    </a:lnTo>
                    <a:lnTo>
                      <a:pt x="2082551" y="755402"/>
                    </a:lnTo>
                    <a:cubicBezTo>
                      <a:pt x="1434253" y="755402"/>
                      <a:pt x="893360" y="1215258"/>
                      <a:pt x="768266" y="1826575"/>
                    </a:cubicBezTo>
                    <a:lnTo>
                      <a:pt x="756723" y="1902212"/>
                    </a:lnTo>
                    <a:close/>
                  </a:path>
                </a:pathLst>
              </a:custGeom>
              <a:solidFill>
                <a:srgbClr val="005CA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  <p:pic>
            <p:nvPicPr>
              <p:cNvPr id="74" name="图片 7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5992479" y="4745267"/>
                <a:ext cx="315898" cy="331692"/>
              </a:xfrm>
              <a:prstGeom prst="rect">
                <a:avLst/>
              </a:prstGeom>
            </p:spPr>
          </p:pic>
        </p:grpSp>
        <p:grpSp>
          <p:nvGrpSpPr>
            <p:cNvPr id="13" name="组合 12"/>
            <p:cNvGrpSpPr/>
            <p:nvPr/>
          </p:nvGrpSpPr>
          <p:grpSpPr>
            <a:xfrm>
              <a:off x="4488107" y="3479174"/>
              <a:ext cx="1419669" cy="1711046"/>
              <a:chOff x="4488107" y="3479174"/>
              <a:chExt cx="1419669" cy="1711046"/>
            </a:xfrm>
          </p:grpSpPr>
          <p:sp>
            <p:nvSpPr>
              <p:cNvPr id="8" name="任意多边形 4"/>
              <p:cNvSpPr/>
              <p:nvPr/>
            </p:nvSpPr>
            <p:spPr>
              <a:xfrm rot="10800000">
                <a:off x="4488107" y="3479174"/>
                <a:ext cx="1419669" cy="1711046"/>
              </a:xfrm>
              <a:custGeom>
                <a:avLst/>
                <a:gdLst>
                  <a:gd name="connsiteX0" fmla="*/ 1444238 w 1842839"/>
                  <a:gd name="connsiteY0" fmla="*/ 2220782 h 2221070"/>
                  <a:gd name="connsiteX1" fmla="*/ 1248227 w 1842839"/>
                  <a:gd name="connsiteY1" fmla="*/ 2158690 h 2221070"/>
                  <a:gd name="connsiteX2" fmla="*/ 1111484 w 1842839"/>
                  <a:gd name="connsiteY2" fmla="*/ 2005141 h 2221070"/>
                  <a:gd name="connsiteX3" fmla="*/ 1091568 w 1842839"/>
                  <a:gd name="connsiteY3" fmla="*/ 1946324 h 2221070"/>
                  <a:gd name="connsiteX4" fmla="*/ 1090906 w 1842839"/>
                  <a:gd name="connsiteY4" fmla="*/ 1933225 h 2221070"/>
                  <a:gd name="connsiteX5" fmla="*/ 1073259 w 1842839"/>
                  <a:gd name="connsiteY5" fmla="*/ 1817593 h 2221070"/>
                  <a:gd name="connsiteX6" fmla="*/ 1072426 w 1842839"/>
                  <a:gd name="connsiteY6" fmla="*/ 1803275 h 2221070"/>
                  <a:gd name="connsiteX7" fmla="*/ 1071057 w 1842839"/>
                  <a:gd name="connsiteY7" fmla="*/ 1803169 h 2221070"/>
                  <a:gd name="connsiteX8" fmla="*/ 1070577 w 1842839"/>
                  <a:gd name="connsiteY8" fmla="*/ 1800023 h 2221070"/>
                  <a:gd name="connsiteX9" fmla="*/ 26659 w 1842839"/>
                  <a:gd name="connsiteY9" fmla="*/ 756105 h 2221070"/>
                  <a:gd name="connsiteX10" fmla="*/ 0 w 1842839"/>
                  <a:gd name="connsiteY10" fmla="*/ 752036 h 2221070"/>
                  <a:gd name="connsiteX11" fmla="*/ 71201 w 1842839"/>
                  <a:gd name="connsiteY11" fmla="*/ 704136 h 2221070"/>
                  <a:gd name="connsiteX12" fmla="*/ 154686 w 1842839"/>
                  <a:gd name="connsiteY12" fmla="*/ 607042 h 2221070"/>
                  <a:gd name="connsiteX13" fmla="*/ 173389 w 1842839"/>
                  <a:gd name="connsiteY13" fmla="*/ 122141 h 2221070"/>
                  <a:gd name="connsiteX14" fmla="*/ 97631 w 1842839"/>
                  <a:gd name="connsiteY14" fmla="*/ 18905 h 2221070"/>
                  <a:gd name="connsiteX15" fmla="*/ 73735 w 1842839"/>
                  <a:gd name="connsiteY15" fmla="*/ 0 h 2221070"/>
                  <a:gd name="connsiteX16" fmla="*/ 178899 w 1842839"/>
                  <a:gd name="connsiteY16" fmla="*/ 16050 h 2221070"/>
                  <a:gd name="connsiteX17" fmla="*/ 1842408 w 1842839"/>
                  <a:gd name="connsiteY17" fmla="*/ 1855990 h 2221070"/>
                  <a:gd name="connsiteX18" fmla="*/ 1842839 w 1842839"/>
                  <a:gd name="connsiteY18" fmla="*/ 1864516 h 2221070"/>
                  <a:gd name="connsiteX19" fmla="*/ 1833003 w 1842839"/>
                  <a:gd name="connsiteY19" fmla="*/ 1936832 h 2221070"/>
                  <a:gd name="connsiteX20" fmla="*/ 1644449 w 1842839"/>
                  <a:gd name="connsiteY20" fmla="*/ 2173972 h 2221070"/>
                  <a:gd name="connsiteX21" fmla="*/ 1444238 w 1842839"/>
                  <a:gd name="connsiteY21" fmla="*/ 2220782 h 222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842839" h="2221070">
                    <a:moveTo>
                      <a:pt x="1444238" y="2220782"/>
                    </a:moveTo>
                    <a:cubicBezTo>
                      <a:pt x="1375707" y="2218139"/>
                      <a:pt x="1307876" y="2197345"/>
                      <a:pt x="1248227" y="2158690"/>
                    </a:cubicBezTo>
                    <a:cubicBezTo>
                      <a:pt x="1188579" y="2120035"/>
                      <a:pt x="1141891" y="2066615"/>
                      <a:pt x="1111484" y="2005141"/>
                    </a:cubicBezTo>
                    <a:lnTo>
                      <a:pt x="1091568" y="1946324"/>
                    </a:lnTo>
                    <a:lnTo>
                      <a:pt x="1090906" y="1933225"/>
                    </a:lnTo>
                    <a:lnTo>
                      <a:pt x="1073259" y="1817593"/>
                    </a:lnTo>
                    <a:lnTo>
                      <a:pt x="1072426" y="1803275"/>
                    </a:lnTo>
                    <a:lnTo>
                      <a:pt x="1071057" y="1803169"/>
                    </a:lnTo>
                    <a:lnTo>
                      <a:pt x="1070577" y="1800023"/>
                    </a:lnTo>
                    <a:cubicBezTo>
                      <a:pt x="963354" y="1276037"/>
                      <a:pt x="550645" y="863328"/>
                      <a:pt x="26659" y="756105"/>
                    </a:cubicBezTo>
                    <a:lnTo>
                      <a:pt x="0" y="752036"/>
                    </a:lnTo>
                    <a:lnTo>
                      <a:pt x="71201" y="704136"/>
                    </a:lnTo>
                    <a:cubicBezTo>
                      <a:pt x="102862" y="676075"/>
                      <a:pt x="131033" y="643541"/>
                      <a:pt x="154686" y="607042"/>
                    </a:cubicBezTo>
                    <a:cubicBezTo>
                      <a:pt x="249299" y="461045"/>
                      <a:pt x="256475" y="274992"/>
                      <a:pt x="173389" y="122141"/>
                    </a:cubicBezTo>
                    <a:cubicBezTo>
                      <a:pt x="152618" y="83928"/>
                      <a:pt x="127037" y="49321"/>
                      <a:pt x="97631" y="18905"/>
                    </a:cubicBezTo>
                    <a:lnTo>
                      <a:pt x="73735" y="0"/>
                    </a:lnTo>
                    <a:lnTo>
                      <a:pt x="178899" y="16050"/>
                    </a:lnTo>
                    <a:cubicBezTo>
                      <a:pt x="1066187" y="197616"/>
                      <a:pt x="1749341" y="939580"/>
                      <a:pt x="1842408" y="1855990"/>
                    </a:cubicBezTo>
                    <a:lnTo>
                      <a:pt x="1842839" y="1864516"/>
                    </a:lnTo>
                    <a:lnTo>
                      <a:pt x="1833003" y="1936832"/>
                    </a:lnTo>
                    <a:cubicBezTo>
                      <a:pt x="1805279" y="2036766"/>
                      <a:pt x="1738122" y="2123054"/>
                      <a:pt x="1644449" y="2173972"/>
                    </a:cubicBezTo>
                    <a:cubicBezTo>
                      <a:pt x="1582001" y="2207918"/>
                      <a:pt x="1512769" y="2223425"/>
                      <a:pt x="1444238" y="2220782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  <p:pic>
            <p:nvPicPr>
              <p:cNvPr id="75" name="图片 74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4590036" y="3595889"/>
                <a:ext cx="393357" cy="369756"/>
              </a:xfrm>
              <a:prstGeom prst="rect">
                <a:avLst/>
              </a:prstGeom>
            </p:spPr>
          </p:pic>
        </p:grpSp>
      </p:grpSp>
      <p:cxnSp>
        <p:nvCxnSpPr>
          <p:cNvPr id="41" name="直接连接符 40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44" name="圆角矩形 43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一、研究背景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1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464788" y="3335463"/>
            <a:ext cx="3262423" cy="1015659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>
            <a:defPPr>
              <a:defRPr lang="zh-CN"/>
            </a:defPPr>
            <a:lvl1pPr>
              <a:defRPr sz="6000" b="1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dirty="0"/>
              <a:t>理论框架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4811517" y="4350500"/>
            <a:ext cx="2568965" cy="400105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</a:t>
            </a:r>
            <a:r>
              <a:rPr lang="en-US" altLang="zh-CN" sz="20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Framwork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924800" y="3727786"/>
            <a:ext cx="4267199" cy="387014"/>
            <a:chOff x="743958" y="3475975"/>
            <a:chExt cx="753417" cy="0"/>
          </a:xfrm>
        </p:grpSpPr>
        <p:cxnSp>
          <p:nvCxnSpPr>
            <p:cNvPr id="41" name="直接连接符 40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/>
          <p:cNvGrpSpPr/>
          <p:nvPr/>
        </p:nvGrpSpPr>
        <p:grpSpPr>
          <a:xfrm flipH="1">
            <a:off x="-88900" y="3721751"/>
            <a:ext cx="4356100" cy="329549"/>
            <a:chOff x="743958" y="3475975"/>
            <a:chExt cx="753417" cy="0"/>
          </a:xfrm>
        </p:grpSpPr>
        <p:cxnSp>
          <p:nvCxnSpPr>
            <p:cNvPr id="39" name="直接连接符 38"/>
            <p:cNvCxnSpPr/>
            <p:nvPr/>
          </p:nvCxnSpPr>
          <p:spPr>
            <a:xfrm flipH="1" flipV="1">
              <a:off x="951148" y="3475975"/>
              <a:ext cx="546227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H="1">
              <a:off x="743958" y="3475975"/>
              <a:ext cx="207190" cy="0"/>
            </a:xfrm>
            <a:prstGeom prst="line">
              <a:avLst/>
            </a:prstGeom>
            <a:ln w="762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"/>
          <p:cNvGrpSpPr>
            <a:grpSpLocks noChangeAspect="1"/>
          </p:cNvGrpSpPr>
          <p:nvPr/>
        </p:nvGrpSpPr>
        <p:grpSpPr bwMode="auto">
          <a:xfrm>
            <a:off x="5390276" y="1665398"/>
            <a:ext cx="1411448" cy="1162236"/>
            <a:chOff x="3681" y="2029"/>
            <a:chExt cx="623" cy="513"/>
          </a:xfrm>
        </p:grpSpPr>
        <p:sp>
          <p:nvSpPr>
            <p:cNvPr id="46" name="AutoShape 3"/>
            <p:cNvSpPr>
              <a:spLocks noChangeAspect="1" noChangeArrowheads="1" noTextEdit="1"/>
            </p:cNvSpPr>
            <p:nvPr/>
          </p:nvSpPr>
          <p:spPr bwMode="auto">
            <a:xfrm>
              <a:off x="3681" y="2029"/>
              <a:ext cx="623" cy="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5"/>
            <p:cNvSpPr/>
            <p:nvPr/>
          </p:nvSpPr>
          <p:spPr bwMode="auto">
            <a:xfrm>
              <a:off x="3676" y="2029"/>
              <a:ext cx="623" cy="285"/>
            </a:xfrm>
            <a:custGeom>
              <a:avLst/>
              <a:gdLst>
                <a:gd name="T0" fmla="*/ 312 w 623"/>
                <a:gd name="T1" fmla="*/ 0 h 285"/>
                <a:gd name="T2" fmla="*/ 312 w 623"/>
                <a:gd name="T3" fmla="*/ 0 h 285"/>
                <a:gd name="T4" fmla="*/ 0 w 623"/>
                <a:gd name="T5" fmla="*/ 252 h 285"/>
                <a:gd name="T6" fmla="*/ 38 w 623"/>
                <a:gd name="T7" fmla="*/ 285 h 285"/>
                <a:gd name="T8" fmla="*/ 312 w 623"/>
                <a:gd name="T9" fmla="*/ 62 h 285"/>
                <a:gd name="T10" fmla="*/ 585 w 623"/>
                <a:gd name="T11" fmla="*/ 285 h 285"/>
                <a:gd name="T12" fmla="*/ 623 w 623"/>
                <a:gd name="T13" fmla="*/ 252 h 285"/>
                <a:gd name="T14" fmla="*/ 312 w 623"/>
                <a:gd name="T15" fmla="*/ 0 h 285"/>
                <a:gd name="T16" fmla="*/ 312 w 623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3" h="285">
                  <a:moveTo>
                    <a:pt x="312" y="0"/>
                  </a:moveTo>
                  <a:lnTo>
                    <a:pt x="312" y="0"/>
                  </a:lnTo>
                  <a:lnTo>
                    <a:pt x="0" y="252"/>
                  </a:lnTo>
                  <a:lnTo>
                    <a:pt x="38" y="285"/>
                  </a:lnTo>
                  <a:lnTo>
                    <a:pt x="312" y="62"/>
                  </a:lnTo>
                  <a:lnTo>
                    <a:pt x="585" y="285"/>
                  </a:lnTo>
                  <a:lnTo>
                    <a:pt x="623" y="252"/>
                  </a:lnTo>
                  <a:lnTo>
                    <a:pt x="312" y="0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6"/>
            <p:cNvSpPr/>
            <p:nvPr/>
          </p:nvSpPr>
          <p:spPr bwMode="auto">
            <a:xfrm>
              <a:off x="3747" y="2157"/>
              <a:ext cx="481" cy="385"/>
            </a:xfrm>
            <a:custGeom>
              <a:avLst/>
              <a:gdLst>
                <a:gd name="T0" fmla="*/ 0 w 481"/>
                <a:gd name="T1" fmla="*/ 195 h 385"/>
                <a:gd name="T2" fmla="*/ 0 w 481"/>
                <a:gd name="T3" fmla="*/ 385 h 385"/>
                <a:gd name="T4" fmla="*/ 193 w 481"/>
                <a:gd name="T5" fmla="*/ 385 h 385"/>
                <a:gd name="T6" fmla="*/ 193 w 481"/>
                <a:gd name="T7" fmla="*/ 205 h 385"/>
                <a:gd name="T8" fmla="*/ 292 w 481"/>
                <a:gd name="T9" fmla="*/ 205 h 385"/>
                <a:gd name="T10" fmla="*/ 292 w 481"/>
                <a:gd name="T11" fmla="*/ 385 h 385"/>
                <a:gd name="T12" fmla="*/ 481 w 481"/>
                <a:gd name="T13" fmla="*/ 385 h 385"/>
                <a:gd name="T14" fmla="*/ 481 w 481"/>
                <a:gd name="T15" fmla="*/ 195 h 385"/>
                <a:gd name="T16" fmla="*/ 236 w 481"/>
                <a:gd name="T17" fmla="*/ 0 h 385"/>
                <a:gd name="T18" fmla="*/ 0 w 481"/>
                <a:gd name="T19" fmla="*/ 19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1" h="385">
                  <a:moveTo>
                    <a:pt x="0" y="195"/>
                  </a:moveTo>
                  <a:lnTo>
                    <a:pt x="0" y="385"/>
                  </a:lnTo>
                  <a:lnTo>
                    <a:pt x="193" y="385"/>
                  </a:lnTo>
                  <a:lnTo>
                    <a:pt x="193" y="205"/>
                  </a:lnTo>
                  <a:lnTo>
                    <a:pt x="292" y="205"/>
                  </a:lnTo>
                  <a:lnTo>
                    <a:pt x="292" y="385"/>
                  </a:lnTo>
                  <a:lnTo>
                    <a:pt x="481" y="385"/>
                  </a:lnTo>
                  <a:lnTo>
                    <a:pt x="481" y="195"/>
                  </a:lnTo>
                  <a:lnTo>
                    <a:pt x="236" y="0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5C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58436" y="2049046"/>
            <a:ext cx="3675129" cy="3586302"/>
            <a:chOff x="4650005" y="2444830"/>
            <a:chExt cx="3059112" cy="2985174"/>
          </a:xfrm>
        </p:grpSpPr>
        <p:grpSp>
          <p:nvGrpSpPr>
            <p:cNvPr id="4" name="组合 3"/>
            <p:cNvGrpSpPr/>
            <p:nvPr/>
          </p:nvGrpSpPr>
          <p:grpSpPr>
            <a:xfrm>
              <a:off x="4782475" y="2450991"/>
              <a:ext cx="1460240" cy="1460240"/>
              <a:chOff x="4782475" y="2450991"/>
              <a:chExt cx="1460240" cy="1460240"/>
            </a:xfrm>
          </p:grpSpPr>
          <p:sp>
            <p:nvSpPr>
              <p:cNvPr id="5" name="Freeform 5"/>
              <p:cNvSpPr/>
              <p:nvPr/>
            </p:nvSpPr>
            <p:spPr bwMode="auto">
              <a:xfrm>
                <a:off x="4782475" y="2450991"/>
                <a:ext cx="1460240" cy="1460240"/>
              </a:xfrm>
              <a:custGeom>
                <a:avLst/>
                <a:gdLst>
                  <a:gd name="T0" fmla="*/ 87 w 251"/>
                  <a:gd name="T1" fmla="*/ 230 h 251"/>
                  <a:gd name="T2" fmla="*/ 77 w 251"/>
                  <a:gd name="T3" fmla="*/ 152 h 251"/>
                  <a:gd name="T4" fmla="*/ 157 w 251"/>
                  <a:gd name="T5" fmla="*/ 190 h 251"/>
                  <a:gd name="T6" fmla="*/ 193 w 251"/>
                  <a:gd name="T7" fmla="*/ 142 h 251"/>
                  <a:gd name="T8" fmla="*/ 152 w 251"/>
                  <a:gd name="T9" fmla="*/ 79 h 251"/>
                  <a:gd name="T10" fmla="*/ 251 w 251"/>
                  <a:gd name="T11" fmla="*/ 103 h 251"/>
                  <a:gd name="T12" fmla="*/ 251 w 251"/>
                  <a:gd name="T13" fmla="*/ 103 h 251"/>
                  <a:gd name="T14" fmla="*/ 251 w 251"/>
                  <a:gd name="T15" fmla="*/ 23 h 251"/>
                  <a:gd name="T16" fmla="*/ 235 w 251"/>
                  <a:gd name="T17" fmla="*/ 21 h 251"/>
                  <a:gd name="T18" fmla="*/ 60 w 251"/>
                  <a:gd name="T19" fmla="*/ 60 h 251"/>
                  <a:gd name="T20" fmla="*/ 19 w 251"/>
                  <a:gd name="T21" fmla="*/ 235 h 251"/>
                  <a:gd name="T22" fmla="*/ 22 w 251"/>
                  <a:gd name="T23" fmla="*/ 251 h 251"/>
                  <a:gd name="T24" fmla="*/ 96 w 251"/>
                  <a:gd name="T25" fmla="*/ 251 h 251"/>
                  <a:gd name="T26" fmla="*/ 87 w 251"/>
                  <a:gd name="T27" fmla="*/ 230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1" h="251">
                    <a:moveTo>
                      <a:pt x="87" y="230"/>
                    </a:moveTo>
                    <a:cubicBezTo>
                      <a:pt x="71" y="209"/>
                      <a:pt x="69" y="182"/>
                      <a:pt x="77" y="152"/>
                    </a:cubicBezTo>
                    <a:cubicBezTo>
                      <a:pt x="96" y="186"/>
                      <a:pt x="120" y="204"/>
                      <a:pt x="157" y="190"/>
                    </a:cubicBezTo>
                    <a:cubicBezTo>
                      <a:pt x="179" y="182"/>
                      <a:pt x="192" y="164"/>
                      <a:pt x="193" y="142"/>
                    </a:cubicBezTo>
                    <a:cubicBezTo>
                      <a:pt x="195" y="112"/>
                      <a:pt x="180" y="91"/>
                      <a:pt x="152" y="79"/>
                    </a:cubicBezTo>
                    <a:cubicBezTo>
                      <a:pt x="189" y="69"/>
                      <a:pt x="222" y="77"/>
                      <a:pt x="251" y="103"/>
                    </a:cubicBezTo>
                    <a:cubicBezTo>
                      <a:pt x="251" y="103"/>
                      <a:pt x="251" y="103"/>
                      <a:pt x="251" y="103"/>
                    </a:cubicBezTo>
                    <a:cubicBezTo>
                      <a:pt x="251" y="23"/>
                      <a:pt x="251" y="23"/>
                      <a:pt x="251" y="23"/>
                    </a:cubicBezTo>
                    <a:cubicBezTo>
                      <a:pt x="246" y="23"/>
                      <a:pt x="240" y="22"/>
                      <a:pt x="235" y="21"/>
                    </a:cubicBezTo>
                    <a:cubicBezTo>
                      <a:pt x="169" y="0"/>
                      <a:pt x="109" y="11"/>
                      <a:pt x="60" y="60"/>
                    </a:cubicBezTo>
                    <a:cubicBezTo>
                      <a:pt x="9" y="109"/>
                      <a:pt x="0" y="169"/>
                      <a:pt x="19" y="235"/>
                    </a:cubicBezTo>
                    <a:cubicBezTo>
                      <a:pt x="21" y="240"/>
                      <a:pt x="22" y="246"/>
                      <a:pt x="22" y="251"/>
                    </a:cubicBezTo>
                    <a:cubicBezTo>
                      <a:pt x="96" y="251"/>
                      <a:pt x="96" y="251"/>
                      <a:pt x="96" y="251"/>
                    </a:cubicBezTo>
                    <a:cubicBezTo>
                      <a:pt x="96" y="245"/>
                      <a:pt x="93" y="238"/>
                      <a:pt x="87" y="230"/>
                    </a:cubicBezTo>
                    <a:close/>
                  </a:path>
                </a:pathLst>
              </a:custGeom>
              <a:solidFill>
                <a:srgbClr val="005C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6" name="Freeform 190"/>
              <p:cNvSpPr>
                <a:spLocks noChangeAspect="1" noEditPoints="1"/>
              </p:cNvSpPr>
              <p:nvPr/>
            </p:nvSpPr>
            <p:spPr bwMode="auto">
              <a:xfrm>
                <a:off x="5451179" y="3111405"/>
                <a:ext cx="317217" cy="257283"/>
              </a:xfrm>
              <a:custGeom>
                <a:avLst/>
                <a:gdLst>
                  <a:gd name="T0" fmla="*/ 86 w 109"/>
                  <a:gd name="T1" fmla="*/ 88 h 88"/>
                  <a:gd name="T2" fmla="*/ 84 w 109"/>
                  <a:gd name="T3" fmla="*/ 44 h 88"/>
                  <a:gd name="T4" fmla="*/ 80 w 109"/>
                  <a:gd name="T5" fmla="*/ 71 h 88"/>
                  <a:gd name="T6" fmla="*/ 109 w 109"/>
                  <a:gd name="T7" fmla="*/ 0 h 88"/>
                  <a:gd name="T8" fmla="*/ 92 w 109"/>
                  <a:gd name="T9" fmla="*/ 33 h 88"/>
                  <a:gd name="T10" fmla="*/ 80 w 109"/>
                  <a:gd name="T11" fmla="*/ 25 h 88"/>
                  <a:gd name="T12" fmla="*/ 67 w 109"/>
                  <a:gd name="T13" fmla="*/ 68 h 88"/>
                  <a:gd name="T14" fmla="*/ 37 w 109"/>
                  <a:gd name="T15" fmla="*/ 73 h 88"/>
                  <a:gd name="T16" fmla="*/ 19 w 109"/>
                  <a:gd name="T17" fmla="*/ 63 h 88"/>
                  <a:gd name="T18" fmla="*/ 0 w 109"/>
                  <a:gd name="T19" fmla="*/ 56 h 88"/>
                  <a:gd name="T20" fmla="*/ 25 w 109"/>
                  <a:gd name="T21" fmla="*/ 48 h 88"/>
                  <a:gd name="T22" fmla="*/ 30 w 109"/>
                  <a:gd name="T23" fmla="*/ 57 h 88"/>
                  <a:gd name="T24" fmla="*/ 44 w 109"/>
                  <a:gd name="T25" fmla="*/ 29 h 88"/>
                  <a:gd name="T26" fmla="*/ 66 w 109"/>
                  <a:gd name="T27" fmla="*/ 50 h 88"/>
                  <a:gd name="T28" fmla="*/ 68 w 109"/>
                  <a:gd name="T29" fmla="*/ 18 h 88"/>
                  <a:gd name="T30" fmla="*/ 78 w 109"/>
                  <a:gd name="T31" fmla="*/ 12 h 88"/>
                  <a:gd name="T32" fmla="*/ 90 w 109"/>
                  <a:gd name="T33" fmla="*/ 1 h 88"/>
                  <a:gd name="T34" fmla="*/ 22 w 109"/>
                  <a:gd name="T35" fmla="*/ 88 h 88"/>
                  <a:gd name="T36" fmla="*/ 29 w 109"/>
                  <a:gd name="T37" fmla="*/ 80 h 88"/>
                  <a:gd name="T38" fmla="*/ 22 w 109"/>
                  <a:gd name="T39" fmla="*/ 79 h 88"/>
                  <a:gd name="T40" fmla="*/ 11 w 109"/>
                  <a:gd name="T41" fmla="*/ 88 h 88"/>
                  <a:gd name="T42" fmla="*/ 17 w 109"/>
                  <a:gd name="T43" fmla="*/ 71 h 88"/>
                  <a:gd name="T44" fmla="*/ 11 w 109"/>
                  <a:gd name="T45" fmla="*/ 73 h 88"/>
                  <a:gd name="T46" fmla="*/ 34 w 109"/>
                  <a:gd name="T47" fmla="*/ 88 h 88"/>
                  <a:gd name="T48" fmla="*/ 40 w 109"/>
                  <a:gd name="T49" fmla="*/ 79 h 88"/>
                  <a:gd name="T50" fmla="*/ 34 w 109"/>
                  <a:gd name="T51" fmla="*/ 80 h 88"/>
                  <a:gd name="T52" fmla="*/ 45 w 109"/>
                  <a:gd name="T53" fmla="*/ 88 h 88"/>
                  <a:gd name="T54" fmla="*/ 52 w 109"/>
                  <a:gd name="T55" fmla="*/ 63 h 88"/>
                  <a:gd name="T56" fmla="*/ 45 w 109"/>
                  <a:gd name="T57" fmla="*/ 69 h 88"/>
                  <a:gd name="T58" fmla="*/ 57 w 109"/>
                  <a:gd name="T59" fmla="*/ 88 h 88"/>
                  <a:gd name="T60" fmla="*/ 63 w 109"/>
                  <a:gd name="T61" fmla="*/ 73 h 88"/>
                  <a:gd name="T62" fmla="*/ 57 w 109"/>
                  <a:gd name="T63" fmla="*/ 88 h 88"/>
                  <a:gd name="T64" fmla="*/ 75 w 109"/>
                  <a:gd name="T65" fmla="*/ 88 h 88"/>
                  <a:gd name="T66" fmla="*/ 68 w 109"/>
                  <a:gd name="T67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9" h="88">
                    <a:moveTo>
                      <a:pt x="80" y="88"/>
                    </a:moveTo>
                    <a:cubicBezTo>
                      <a:pt x="86" y="88"/>
                      <a:pt x="86" y="88"/>
                      <a:pt x="86" y="88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2" y="70"/>
                      <a:pt x="82" y="70"/>
                      <a:pt x="82" y="70"/>
                    </a:cubicBezTo>
                    <a:cubicBezTo>
                      <a:pt x="80" y="71"/>
                      <a:pt x="80" y="71"/>
                      <a:pt x="80" y="71"/>
                    </a:cubicBezTo>
                    <a:cubicBezTo>
                      <a:pt x="80" y="88"/>
                      <a:pt x="80" y="88"/>
                      <a:pt x="80" y="88"/>
                    </a:cubicBezTo>
                    <a:close/>
                    <a:moveTo>
                      <a:pt x="109" y="0"/>
                    </a:moveTo>
                    <a:cubicBezTo>
                      <a:pt x="100" y="17"/>
                      <a:pt x="100" y="17"/>
                      <a:pt x="100" y="17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84" y="22"/>
                      <a:pt x="84" y="22"/>
                      <a:pt x="84" y="22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37" y="73"/>
                      <a:pt x="37" y="73"/>
                      <a:pt x="37" y="73"/>
                    </a:cubicBezTo>
                    <a:cubicBezTo>
                      <a:pt x="26" y="73"/>
                      <a:pt x="26" y="73"/>
                      <a:pt x="26" y="73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4" y="67"/>
                      <a:pt x="4" y="67"/>
                      <a:pt x="4" y="67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40" y="37"/>
                      <a:pt x="40" y="37"/>
                      <a:pt x="40" y="37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66" y="50"/>
                      <a:pt x="66" y="50"/>
                      <a:pt x="66" y="50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18"/>
                      <a:pt x="68" y="18"/>
                      <a:pt x="68" y="18"/>
                    </a:cubicBezTo>
                    <a:cubicBezTo>
                      <a:pt x="71" y="16"/>
                      <a:pt x="71" y="16"/>
                      <a:pt x="71" y="16"/>
                    </a:cubicBezTo>
                    <a:cubicBezTo>
                      <a:pt x="78" y="12"/>
                      <a:pt x="78" y="12"/>
                      <a:pt x="78" y="12"/>
                    </a:cubicBezTo>
                    <a:cubicBezTo>
                      <a:pt x="72" y="2"/>
                      <a:pt x="72" y="2"/>
                      <a:pt x="72" y="2"/>
                    </a:cubicBezTo>
                    <a:cubicBezTo>
                      <a:pt x="90" y="1"/>
                      <a:pt x="90" y="1"/>
                      <a:pt x="90" y="1"/>
                    </a:cubicBezTo>
                    <a:cubicBezTo>
                      <a:pt x="109" y="0"/>
                      <a:pt x="109" y="0"/>
                      <a:pt x="109" y="0"/>
                    </a:cubicBezTo>
                    <a:close/>
                    <a:moveTo>
                      <a:pt x="22" y="88"/>
                    </a:moveTo>
                    <a:cubicBezTo>
                      <a:pt x="24" y="88"/>
                      <a:pt x="27" y="88"/>
                      <a:pt x="29" y="88"/>
                    </a:cubicBezTo>
                    <a:cubicBezTo>
                      <a:pt x="29" y="80"/>
                      <a:pt x="29" y="80"/>
                      <a:pt x="29" y="80"/>
                    </a:cubicBezTo>
                    <a:cubicBezTo>
                      <a:pt x="23" y="81"/>
                      <a:pt x="23" y="81"/>
                      <a:pt x="23" y="81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2" y="88"/>
                      <a:pt x="22" y="88"/>
                      <a:pt x="22" y="88"/>
                    </a:cubicBezTo>
                    <a:close/>
                    <a:moveTo>
                      <a:pt x="11" y="88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17" y="71"/>
                      <a:pt x="17" y="71"/>
                      <a:pt x="17" y="71"/>
                    </a:cubicBezTo>
                    <a:cubicBezTo>
                      <a:pt x="17" y="71"/>
                      <a:pt x="17" y="71"/>
                      <a:pt x="17" y="71"/>
                    </a:cubicBezTo>
                    <a:cubicBezTo>
                      <a:pt x="11" y="73"/>
                      <a:pt x="11" y="73"/>
                      <a:pt x="11" y="73"/>
                    </a:cubicBezTo>
                    <a:cubicBezTo>
                      <a:pt x="11" y="88"/>
                      <a:pt x="11" y="88"/>
                      <a:pt x="11" y="88"/>
                    </a:cubicBezTo>
                    <a:close/>
                    <a:moveTo>
                      <a:pt x="34" y="88"/>
                    </a:moveTo>
                    <a:cubicBezTo>
                      <a:pt x="36" y="88"/>
                      <a:pt x="38" y="88"/>
                      <a:pt x="40" y="88"/>
                    </a:cubicBezTo>
                    <a:cubicBezTo>
                      <a:pt x="40" y="79"/>
                      <a:pt x="40" y="79"/>
                      <a:pt x="40" y="79"/>
                    </a:cubicBezTo>
                    <a:cubicBezTo>
                      <a:pt x="40" y="80"/>
                      <a:pt x="40" y="80"/>
                      <a:pt x="40" y="80"/>
                    </a:cubicBez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88"/>
                      <a:pt x="34" y="88"/>
                      <a:pt x="34" y="88"/>
                    </a:cubicBezTo>
                    <a:close/>
                    <a:moveTo>
                      <a:pt x="45" y="88"/>
                    </a:moveTo>
                    <a:cubicBezTo>
                      <a:pt x="47" y="88"/>
                      <a:pt x="50" y="88"/>
                      <a:pt x="52" y="88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49" y="60"/>
                      <a:pt x="49" y="60"/>
                      <a:pt x="49" y="60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5" y="88"/>
                      <a:pt x="45" y="88"/>
                      <a:pt x="45" y="88"/>
                    </a:cubicBezTo>
                    <a:close/>
                    <a:moveTo>
                      <a:pt x="57" y="88"/>
                    </a:moveTo>
                    <a:cubicBezTo>
                      <a:pt x="59" y="88"/>
                      <a:pt x="61" y="88"/>
                      <a:pt x="63" y="88"/>
                    </a:cubicBezTo>
                    <a:cubicBezTo>
                      <a:pt x="63" y="73"/>
                      <a:pt x="63" y="73"/>
                      <a:pt x="63" y="73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7" y="88"/>
                      <a:pt x="57" y="88"/>
                      <a:pt x="57" y="88"/>
                    </a:cubicBezTo>
                    <a:close/>
                    <a:moveTo>
                      <a:pt x="68" y="88"/>
                    </a:moveTo>
                    <a:cubicBezTo>
                      <a:pt x="70" y="88"/>
                      <a:pt x="73" y="88"/>
                      <a:pt x="75" y="88"/>
                    </a:cubicBezTo>
                    <a:cubicBezTo>
                      <a:pt x="75" y="72"/>
                      <a:pt x="75" y="72"/>
                      <a:pt x="75" y="72"/>
                    </a:cubicBezTo>
                    <a:cubicBezTo>
                      <a:pt x="68" y="75"/>
                      <a:pt x="68" y="75"/>
                      <a:pt x="68" y="75"/>
                    </a:cubicBezTo>
                    <a:lnTo>
                      <a:pt x="68" y="8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6242716" y="2444830"/>
              <a:ext cx="1466401" cy="1466401"/>
              <a:chOff x="6242716" y="2444830"/>
              <a:chExt cx="1466401" cy="1466401"/>
            </a:xfrm>
          </p:grpSpPr>
          <p:sp>
            <p:nvSpPr>
              <p:cNvPr id="8" name="Freeform 6"/>
              <p:cNvSpPr/>
              <p:nvPr/>
            </p:nvSpPr>
            <p:spPr bwMode="auto">
              <a:xfrm>
                <a:off x="6242716" y="2444830"/>
                <a:ext cx="1466401" cy="1466401"/>
              </a:xfrm>
              <a:custGeom>
                <a:avLst/>
                <a:gdLst>
                  <a:gd name="T0" fmla="*/ 93 w 252"/>
                  <a:gd name="T1" fmla="*/ 79 h 252"/>
                  <a:gd name="T2" fmla="*/ 76 w 252"/>
                  <a:gd name="T3" fmla="*/ 182 h 252"/>
                  <a:gd name="T4" fmla="*/ 171 w 252"/>
                  <a:gd name="T5" fmla="*/ 162 h 252"/>
                  <a:gd name="T6" fmla="*/ 164 w 252"/>
                  <a:gd name="T7" fmla="*/ 230 h 252"/>
                  <a:gd name="T8" fmla="*/ 154 w 252"/>
                  <a:gd name="T9" fmla="*/ 252 h 252"/>
                  <a:gd name="T10" fmla="*/ 230 w 252"/>
                  <a:gd name="T11" fmla="*/ 252 h 252"/>
                  <a:gd name="T12" fmla="*/ 232 w 252"/>
                  <a:gd name="T13" fmla="*/ 238 h 252"/>
                  <a:gd name="T14" fmla="*/ 193 w 252"/>
                  <a:gd name="T15" fmla="*/ 61 h 252"/>
                  <a:gd name="T16" fmla="*/ 14 w 252"/>
                  <a:gd name="T17" fmla="*/ 21 h 252"/>
                  <a:gd name="T18" fmla="*/ 0 w 252"/>
                  <a:gd name="T19" fmla="*/ 24 h 252"/>
                  <a:gd name="T20" fmla="*/ 0 w 252"/>
                  <a:gd name="T21" fmla="*/ 104 h 252"/>
                  <a:gd name="T22" fmla="*/ 93 w 252"/>
                  <a:gd name="T23" fmla="*/ 79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52">
                    <a:moveTo>
                      <a:pt x="93" y="79"/>
                    </a:moveTo>
                    <a:cubicBezTo>
                      <a:pt x="50" y="120"/>
                      <a:pt x="45" y="155"/>
                      <a:pt x="76" y="182"/>
                    </a:cubicBezTo>
                    <a:cubicBezTo>
                      <a:pt x="105" y="208"/>
                      <a:pt x="141" y="200"/>
                      <a:pt x="171" y="162"/>
                    </a:cubicBezTo>
                    <a:cubicBezTo>
                      <a:pt x="180" y="179"/>
                      <a:pt x="179" y="208"/>
                      <a:pt x="164" y="230"/>
                    </a:cubicBezTo>
                    <a:cubicBezTo>
                      <a:pt x="157" y="238"/>
                      <a:pt x="154" y="246"/>
                      <a:pt x="154" y="252"/>
                    </a:cubicBezTo>
                    <a:cubicBezTo>
                      <a:pt x="230" y="252"/>
                      <a:pt x="230" y="252"/>
                      <a:pt x="230" y="252"/>
                    </a:cubicBezTo>
                    <a:cubicBezTo>
                      <a:pt x="230" y="248"/>
                      <a:pt x="231" y="243"/>
                      <a:pt x="232" y="238"/>
                    </a:cubicBezTo>
                    <a:cubicBezTo>
                      <a:pt x="252" y="171"/>
                      <a:pt x="243" y="111"/>
                      <a:pt x="193" y="61"/>
                    </a:cubicBezTo>
                    <a:cubicBezTo>
                      <a:pt x="143" y="10"/>
                      <a:pt x="82" y="0"/>
                      <a:pt x="14" y="21"/>
                    </a:cubicBezTo>
                    <a:cubicBezTo>
                      <a:pt x="10" y="23"/>
                      <a:pt x="5" y="23"/>
                      <a:pt x="0" y="24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28" y="83"/>
                      <a:pt x="57" y="70"/>
                      <a:pt x="93" y="79"/>
                    </a:cubicBezTo>
                    <a:close/>
                  </a:path>
                </a:pathLst>
              </a:custGeom>
              <a:solidFill>
                <a:srgbClr val="005CA7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grpSp>
            <p:nvGrpSpPr>
              <p:cNvPr id="9" name="组合 8"/>
              <p:cNvGrpSpPr>
                <a:grpSpLocks noChangeAspect="1"/>
              </p:cNvGrpSpPr>
              <p:nvPr/>
            </p:nvGrpSpPr>
            <p:grpSpPr>
              <a:xfrm>
                <a:off x="6734385" y="3103733"/>
                <a:ext cx="317217" cy="316067"/>
                <a:chOff x="3618897" y="2279040"/>
                <a:chExt cx="706229" cy="703668"/>
              </a:xfrm>
              <a:solidFill>
                <a:schemeClr val="bg1"/>
              </a:solidFill>
            </p:grpSpPr>
            <p:sp>
              <p:nvSpPr>
                <p:cNvPr id="10" name="Freeform 9"/>
                <p:cNvSpPr>
                  <a:spLocks noEditPoints="1"/>
                </p:cNvSpPr>
                <p:nvPr/>
              </p:nvSpPr>
              <p:spPr bwMode="auto">
                <a:xfrm>
                  <a:off x="3713987" y="2279040"/>
                  <a:ext cx="516048" cy="703668"/>
                </a:xfrm>
                <a:custGeom>
                  <a:avLst/>
                  <a:gdLst>
                    <a:gd name="T0" fmla="*/ 222 w 597"/>
                    <a:gd name="T1" fmla="*/ 575 h 814"/>
                    <a:gd name="T2" fmla="*/ 253 w 597"/>
                    <a:gd name="T3" fmla="*/ 598 h 814"/>
                    <a:gd name="T4" fmla="*/ 344 w 597"/>
                    <a:gd name="T5" fmla="*/ 598 h 814"/>
                    <a:gd name="T6" fmla="*/ 375 w 597"/>
                    <a:gd name="T7" fmla="*/ 575 h 814"/>
                    <a:gd name="T8" fmla="*/ 414 w 597"/>
                    <a:gd name="T9" fmla="*/ 509 h 814"/>
                    <a:gd name="T10" fmla="*/ 539 w 597"/>
                    <a:gd name="T11" fmla="*/ 298 h 814"/>
                    <a:gd name="T12" fmla="*/ 298 w 597"/>
                    <a:gd name="T13" fmla="*/ 57 h 814"/>
                    <a:gd name="T14" fmla="*/ 57 w 597"/>
                    <a:gd name="T15" fmla="*/ 298 h 814"/>
                    <a:gd name="T16" fmla="*/ 183 w 597"/>
                    <a:gd name="T17" fmla="*/ 509 h 814"/>
                    <a:gd name="T18" fmla="*/ 222 w 597"/>
                    <a:gd name="T19" fmla="*/ 575 h 814"/>
                    <a:gd name="T20" fmla="*/ 354 w 597"/>
                    <a:gd name="T21" fmla="*/ 782 h 814"/>
                    <a:gd name="T22" fmla="*/ 314 w 597"/>
                    <a:gd name="T23" fmla="*/ 814 h 814"/>
                    <a:gd name="T24" fmla="*/ 282 w 597"/>
                    <a:gd name="T25" fmla="*/ 814 h 814"/>
                    <a:gd name="T26" fmla="*/ 242 w 597"/>
                    <a:gd name="T27" fmla="*/ 782 h 814"/>
                    <a:gd name="T28" fmla="*/ 226 w 597"/>
                    <a:gd name="T29" fmla="*/ 782 h 814"/>
                    <a:gd name="T30" fmla="*/ 165 w 597"/>
                    <a:gd name="T31" fmla="*/ 722 h 814"/>
                    <a:gd name="T32" fmla="*/ 165 w 597"/>
                    <a:gd name="T33" fmla="*/ 576 h 814"/>
                    <a:gd name="T34" fmla="*/ 155 w 597"/>
                    <a:gd name="T35" fmla="*/ 559 h 814"/>
                    <a:gd name="T36" fmla="*/ 0 w 597"/>
                    <a:gd name="T37" fmla="*/ 298 h 814"/>
                    <a:gd name="T38" fmla="*/ 298 w 597"/>
                    <a:gd name="T39" fmla="*/ 0 h 814"/>
                    <a:gd name="T40" fmla="*/ 597 w 597"/>
                    <a:gd name="T41" fmla="*/ 298 h 814"/>
                    <a:gd name="T42" fmla="*/ 441 w 597"/>
                    <a:gd name="T43" fmla="*/ 559 h 814"/>
                    <a:gd name="T44" fmla="*/ 431 w 597"/>
                    <a:gd name="T45" fmla="*/ 576 h 814"/>
                    <a:gd name="T46" fmla="*/ 432 w 597"/>
                    <a:gd name="T47" fmla="*/ 722 h 814"/>
                    <a:gd name="T48" fmla="*/ 371 w 597"/>
                    <a:gd name="T49" fmla="*/ 782 h 814"/>
                    <a:gd name="T50" fmla="*/ 354 w 597"/>
                    <a:gd name="T51" fmla="*/ 782 h 8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597" h="814">
                      <a:moveTo>
                        <a:pt x="222" y="575"/>
                      </a:moveTo>
                      <a:cubicBezTo>
                        <a:pt x="224" y="589"/>
                        <a:pt x="238" y="598"/>
                        <a:pt x="253" y="598"/>
                      </a:cubicBezTo>
                      <a:cubicBezTo>
                        <a:pt x="344" y="598"/>
                        <a:pt x="344" y="598"/>
                        <a:pt x="344" y="598"/>
                      </a:cubicBezTo>
                      <a:cubicBezTo>
                        <a:pt x="358" y="598"/>
                        <a:pt x="373" y="589"/>
                        <a:pt x="375" y="575"/>
                      </a:cubicBezTo>
                      <a:cubicBezTo>
                        <a:pt x="377" y="547"/>
                        <a:pt x="390" y="523"/>
                        <a:pt x="414" y="509"/>
                      </a:cubicBezTo>
                      <a:cubicBezTo>
                        <a:pt x="491" y="467"/>
                        <a:pt x="539" y="386"/>
                        <a:pt x="539" y="298"/>
                      </a:cubicBezTo>
                      <a:cubicBezTo>
                        <a:pt x="539" y="165"/>
                        <a:pt x="431" y="57"/>
                        <a:pt x="298" y="57"/>
                      </a:cubicBezTo>
                      <a:cubicBezTo>
                        <a:pt x="165" y="57"/>
                        <a:pt x="57" y="165"/>
                        <a:pt x="57" y="298"/>
                      </a:cubicBezTo>
                      <a:cubicBezTo>
                        <a:pt x="57" y="386"/>
                        <a:pt x="105" y="467"/>
                        <a:pt x="183" y="509"/>
                      </a:cubicBezTo>
                      <a:cubicBezTo>
                        <a:pt x="207" y="523"/>
                        <a:pt x="219" y="547"/>
                        <a:pt x="222" y="575"/>
                      </a:cubicBezTo>
                      <a:close/>
                      <a:moveTo>
                        <a:pt x="354" y="782"/>
                      </a:moveTo>
                      <a:cubicBezTo>
                        <a:pt x="350" y="800"/>
                        <a:pt x="334" y="814"/>
                        <a:pt x="314" y="814"/>
                      </a:cubicBezTo>
                      <a:cubicBezTo>
                        <a:pt x="282" y="814"/>
                        <a:pt x="282" y="814"/>
                        <a:pt x="282" y="814"/>
                      </a:cubicBezTo>
                      <a:cubicBezTo>
                        <a:pt x="263" y="814"/>
                        <a:pt x="247" y="800"/>
                        <a:pt x="242" y="782"/>
                      </a:cubicBezTo>
                      <a:cubicBezTo>
                        <a:pt x="226" y="782"/>
                        <a:pt x="226" y="782"/>
                        <a:pt x="226" y="782"/>
                      </a:cubicBezTo>
                      <a:cubicBezTo>
                        <a:pt x="193" y="782"/>
                        <a:pt x="165" y="755"/>
                        <a:pt x="165" y="722"/>
                      </a:cubicBezTo>
                      <a:cubicBezTo>
                        <a:pt x="165" y="576"/>
                        <a:pt x="165" y="576"/>
                        <a:pt x="165" y="576"/>
                      </a:cubicBezTo>
                      <a:cubicBezTo>
                        <a:pt x="165" y="569"/>
                        <a:pt x="162" y="563"/>
                        <a:pt x="155" y="559"/>
                      </a:cubicBezTo>
                      <a:cubicBezTo>
                        <a:pt x="60" y="507"/>
                        <a:pt x="0" y="407"/>
                        <a:pt x="0" y="298"/>
                      </a:cubicBezTo>
                      <a:cubicBezTo>
                        <a:pt x="0" y="133"/>
                        <a:pt x="134" y="0"/>
                        <a:pt x="298" y="0"/>
                      </a:cubicBezTo>
                      <a:cubicBezTo>
                        <a:pt x="463" y="0"/>
                        <a:pt x="597" y="133"/>
                        <a:pt x="597" y="298"/>
                      </a:cubicBezTo>
                      <a:cubicBezTo>
                        <a:pt x="597" y="407"/>
                        <a:pt x="537" y="507"/>
                        <a:pt x="441" y="559"/>
                      </a:cubicBezTo>
                      <a:cubicBezTo>
                        <a:pt x="435" y="563"/>
                        <a:pt x="431" y="569"/>
                        <a:pt x="431" y="576"/>
                      </a:cubicBezTo>
                      <a:cubicBezTo>
                        <a:pt x="432" y="722"/>
                        <a:pt x="432" y="722"/>
                        <a:pt x="432" y="722"/>
                      </a:cubicBezTo>
                      <a:cubicBezTo>
                        <a:pt x="432" y="755"/>
                        <a:pt x="404" y="782"/>
                        <a:pt x="371" y="782"/>
                      </a:cubicBezTo>
                      <a:cubicBezTo>
                        <a:pt x="354" y="782"/>
                        <a:pt x="354" y="782"/>
                        <a:pt x="354" y="78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" name="Freeform 10"/>
                <p:cNvSpPr>
                  <a:spLocks noEditPoints="1"/>
                </p:cNvSpPr>
                <p:nvPr/>
              </p:nvSpPr>
              <p:spPr bwMode="auto">
                <a:xfrm>
                  <a:off x="3618897" y="2347432"/>
                  <a:ext cx="706229" cy="373412"/>
                </a:xfrm>
                <a:custGeom>
                  <a:avLst/>
                  <a:gdLst>
                    <a:gd name="T0" fmla="*/ 699 w 817"/>
                    <a:gd name="T1" fmla="*/ 406 h 432"/>
                    <a:gd name="T2" fmla="*/ 692 w 817"/>
                    <a:gd name="T3" fmla="*/ 380 h 432"/>
                    <a:gd name="T4" fmla="*/ 718 w 817"/>
                    <a:gd name="T5" fmla="*/ 373 h 432"/>
                    <a:gd name="T6" fmla="*/ 755 w 817"/>
                    <a:gd name="T7" fmla="*/ 394 h 432"/>
                    <a:gd name="T8" fmla="*/ 762 w 817"/>
                    <a:gd name="T9" fmla="*/ 420 h 432"/>
                    <a:gd name="T10" fmla="*/ 736 w 817"/>
                    <a:gd name="T11" fmla="*/ 427 h 432"/>
                    <a:gd name="T12" fmla="*/ 699 w 817"/>
                    <a:gd name="T13" fmla="*/ 406 h 432"/>
                    <a:gd name="T14" fmla="*/ 718 w 817"/>
                    <a:gd name="T15" fmla="*/ 59 h 432"/>
                    <a:gd name="T16" fmla="*/ 692 w 817"/>
                    <a:gd name="T17" fmla="*/ 52 h 432"/>
                    <a:gd name="T18" fmla="*/ 699 w 817"/>
                    <a:gd name="T19" fmla="*/ 26 h 432"/>
                    <a:gd name="T20" fmla="*/ 736 w 817"/>
                    <a:gd name="T21" fmla="*/ 5 h 432"/>
                    <a:gd name="T22" fmla="*/ 762 w 817"/>
                    <a:gd name="T23" fmla="*/ 12 h 432"/>
                    <a:gd name="T24" fmla="*/ 755 w 817"/>
                    <a:gd name="T25" fmla="*/ 38 h 432"/>
                    <a:gd name="T26" fmla="*/ 718 w 817"/>
                    <a:gd name="T27" fmla="*/ 59 h 432"/>
                    <a:gd name="T28" fmla="*/ 755 w 817"/>
                    <a:gd name="T29" fmla="*/ 235 h 432"/>
                    <a:gd name="T30" fmla="*/ 736 w 817"/>
                    <a:gd name="T31" fmla="*/ 216 h 432"/>
                    <a:gd name="T32" fmla="*/ 755 w 817"/>
                    <a:gd name="T33" fmla="*/ 197 h 432"/>
                    <a:gd name="T34" fmla="*/ 798 w 817"/>
                    <a:gd name="T35" fmla="*/ 197 h 432"/>
                    <a:gd name="T36" fmla="*/ 817 w 817"/>
                    <a:gd name="T37" fmla="*/ 216 h 432"/>
                    <a:gd name="T38" fmla="*/ 798 w 817"/>
                    <a:gd name="T39" fmla="*/ 235 h 432"/>
                    <a:gd name="T40" fmla="*/ 755 w 817"/>
                    <a:gd name="T41" fmla="*/ 235 h 432"/>
                    <a:gd name="T42" fmla="*/ 118 w 817"/>
                    <a:gd name="T43" fmla="*/ 26 h 432"/>
                    <a:gd name="T44" fmla="*/ 124 w 817"/>
                    <a:gd name="T45" fmla="*/ 52 h 432"/>
                    <a:gd name="T46" fmla="*/ 98 w 817"/>
                    <a:gd name="T47" fmla="*/ 59 h 432"/>
                    <a:gd name="T48" fmla="*/ 62 w 817"/>
                    <a:gd name="T49" fmla="*/ 38 h 432"/>
                    <a:gd name="T50" fmla="*/ 55 w 817"/>
                    <a:gd name="T51" fmla="*/ 12 h 432"/>
                    <a:gd name="T52" fmla="*/ 81 w 817"/>
                    <a:gd name="T53" fmla="*/ 5 h 432"/>
                    <a:gd name="T54" fmla="*/ 118 w 817"/>
                    <a:gd name="T55" fmla="*/ 26 h 432"/>
                    <a:gd name="T56" fmla="*/ 98 w 817"/>
                    <a:gd name="T57" fmla="*/ 373 h 432"/>
                    <a:gd name="T58" fmla="*/ 124 w 817"/>
                    <a:gd name="T59" fmla="*/ 380 h 432"/>
                    <a:gd name="T60" fmla="*/ 118 w 817"/>
                    <a:gd name="T61" fmla="*/ 406 h 432"/>
                    <a:gd name="T62" fmla="*/ 81 w 817"/>
                    <a:gd name="T63" fmla="*/ 427 h 432"/>
                    <a:gd name="T64" fmla="*/ 55 w 817"/>
                    <a:gd name="T65" fmla="*/ 420 h 432"/>
                    <a:gd name="T66" fmla="*/ 62 w 817"/>
                    <a:gd name="T67" fmla="*/ 394 h 432"/>
                    <a:gd name="T68" fmla="*/ 98 w 817"/>
                    <a:gd name="T69" fmla="*/ 373 h 432"/>
                    <a:gd name="T70" fmla="*/ 62 w 817"/>
                    <a:gd name="T71" fmla="*/ 197 h 432"/>
                    <a:gd name="T72" fmla="*/ 81 w 817"/>
                    <a:gd name="T73" fmla="*/ 216 h 432"/>
                    <a:gd name="T74" fmla="*/ 62 w 817"/>
                    <a:gd name="T75" fmla="*/ 235 h 432"/>
                    <a:gd name="T76" fmla="*/ 19 w 817"/>
                    <a:gd name="T77" fmla="*/ 235 h 432"/>
                    <a:gd name="T78" fmla="*/ 0 w 817"/>
                    <a:gd name="T79" fmla="*/ 216 h 432"/>
                    <a:gd name="T80" fmla="*/ 19 w 817"/>
                    <a:gd name="T81" fmla="*/ 197 h 432"/>
                    <a:gd name="T82" fmla="*/ 62 w 817"/>
                    <a:gd name="T83" fmla="*/ 197 h 4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817" h="432">
                      <a:moveTo>
                        <a:pt x="699" y="406"/>
                      </a:moveTo>
                      <a:cubicBezTo>
                        <a:pt x="690" y="401"/>
                        <a:pt x="687" y="389"/>
                        <a:pt x="692" y="380"/>
                      </a:cubicBezTo>
                      <a:cubicBezTo>
                        <a:pt x="698" y="371"/>
                        <a:pt x="709" y="368"/>
                        <a:pt x="718" y="373"/>
                      </a:cubicBezTo>
                      <a:cubicBezTo>
                        <a:pt x="755" y="394"/>
                        <a:pt x="755" y="394"/>
                        <a:pt x="755" y="394"/>
                      </a:cubicBezTo>
                      <a:cubicBezTo>
                        <a:pt x="764" y="399"/>
                        <a:pt x="767" y="411"/>
                        <a:pt x="762" y="420"/>
                      </a:cubicBezTo>
                      <a:cubicBezTo>
                        <a:pt x="757" y="429"/>
                        <a:pt x="745" y="432"/>
                        <a:pt x="736" y="427"/>
                      </a:cubicBezTo>
                      <a:cubicBezTo>
                        <a:pt x="699" y="406"/>
                        <a:pt x="699" y="406"/>
                        <a:pt x="699" y="406"/>
                      </a:cubicBezTo>
                      <a:close/>
                      <a:moveTo>
                        <a:pt x="718" y="59"/>
                      </a:moveTo>
                      <a:cubicBezTo>
                        <a:pt x="709" y="64"/>
                        <a:pt x="698" y="61"/>
                        <a:pt x="692" y="52"/>
                      </a:cubicBezTo>
                      <a:cubicBezTo>
                        <a:pt x="687" y="43"/>
                        <a:pt x="690" y="31"/>
                        <a:pt x="699" y="26"/>
                      </a:cubicBezTo>
                      <a:cubicBezTo>
                        <a:pt x="736" y="5"/>
                        <a:pt x="736" y="5"/>
                        <a:pt x="736" y="5"/>
                      </a:cubicBezTo>
                      <a:cubicBezTo>
                        <a:pt x="745" y="0"/>
                        <a:pt x="757" y="3"/>
                        <a:pt x="762" y="12"/>
                      </a:cubicBezTo>
                      <a:cubicBezTo>
                        <a:pt x="767" y="21"/>
                        <a:pt x="764" y="32"/>
                        <a:pt x="755" y="38"/>
                      </a:cubicBezTo>
                      <a:cubicBezTo>
                        <a:pt x="718" y="59"/>
                        <a:pt x="718" y="59"/>
                        <a:pt x="718" y="59"/>
                      </a:cubicBezTo>
                      <a:close/>
                      <a:moveTo>
                        <a:pt x="755" y="235"/>
                      </a:moveTo>
                      <a:cubicBezTo>
                        <a:pt x="745" y="235"/>
                        <a:pt x="736" y="226"/>
                        <a:pt x="736" y="216"/>
                      </a:cubicBezTo>
                      <a:cubicBezTo>
                        <a:pt x="736" y="205"/>
                        <a:pt x="745" y="197"/>
                        <a:pt x="755" y="197"/>
                      </a:cubicBezTo>
                      <a:cubicBezTo>
                        <a:pt x="798" y="197"/>
                        <a:pt x="798" y="197"/>
                        <a:pt x="798" y="197"/>
                      </a:cubicBezTo>
                      <a:cubicBezTo>
                        <a:pt x="808" y="197"/>
                        <a:pt x="817" y="205"/>
                        <a:pt x="817" y="216"/>
                      </a:cubicBezTo>
                      <a:cubicBezTo>
                        <a:pt x="817" y="226"/>
                        <a:pt x="808" y="235"/>
                        <a:pt x="798" y="235"/>
                      </a:cubicBezTo>
                      <a:cubicBezTo>
                        <a:pt x="755" y="235"/>
                        <a:pt x="755" y="235"/>
                        <a:pt x="755" y="235"/>
                      </a:cubicBezTo>
                      <a:close/>
                      <a:moveTo>
                        <a:pt x="118" y="26"/>
                      </a:moveTo>
                      <a:cubicBezTo>
                        <a:pt x="127" y="31"/>
                        <a:pt x="130" y="43"/>
                        <a:pt x="124" y="52"/>
                      </a:cubicBezTo>
                      <a:cubicBezTo>
                        <a:pt x="119" y="61"/>
                        <a:pt x="108" y="64"/>
                        <a:pt x="98" y="59"/>
                      </a:cubicBezTo>
                      <a:cubicBezTo>
                        <a:pt x="62" y="38"/>
                        <a:pt x="62" y="38"/>
                        <a:pt x="62" y="38"/>
                      </a:cubicBezTo>
                      <a:cubicBezTo>
                        <a:pt x="53" y="32"/>
                        <a:pt x="49" y="21"/>
                        <a:pt x="55" y="12"/>
                      </a:cubicBezTo>
                      <a:cubicBezTo>
                        <a:pt x="60" y="3"/>
                        <a:pt x="72" y="0"/>
                        <a:pt x="81" y="5"/>
                      </a:cubicBezTo>
                      <a:cubicBezTo>
                        <a:pt x="118" y="26"/>
                        <a:pt x="118" y="26"/>
                        <a:pt x="118" y="26"/>
                      </a:cubicBezTo>
                      <a:close/>
                      <a:moveTo>
                        <a:pt x="98" y="373"/>
                      </a:moveTo>
                      <a:cubicBezTo>
                        <a:pt x="108" y="368"/>
                        <a:pt x="119" y="371"/>
                        <a:pt x="124" y="380"/>
                      </a:cubicBezTo>
                      <a:cubicBezTo>
                        <a:pt x="130" y="389"/>
                        <a:pt x="127" y="401"/>
                        <a:pt x="118" y="406"/>
                      </a:cubicBezTo>
                      <a:cubicBezTo>
                        <a:pt x="81" y="427"/>
                        <a:pt x="81" y="427"/>
                        <a:pt x="81" y="427"/>
                      </a:cubicBezTo>
                      <a:cubicBezTo>
                        <a:pt x="72" y="432"/>
                        <a:pt x="60" y="429"/>
                        <a:pt x="55" y="420"/>
                      </a:cubicBezTo>
                      <a:cubicBezTo>
                        <a:pt x="49" y="411"/>
                        <a:pt x="53" y="399"/>
                        <a:pt x="62" y="394"/>
                      </a:cubicBezTo>
                      <a:cubicBezTo>
                        <a:pt x="98" y="373"/>
                        <a:pt x="98" y="373"/>
                        <a:pt x="98" y="373"/>
                      </a:cubicBezTo>
                      <a:close/>
                      <a:moveTo>
                        <a:pt x="62" y="197"/>
                      </a:moveTo>
                      <a:cubicBezTo>
                        <a:pt x="72" y="197"/>
                        <a:pt x="81" y="205"/>
                        <a:pt x="81" y="216"/>
                      </a:cubicBezTo>
                      <a:cubicBezTo>
                        <a:pt x="81" y="226"/>
                        <a:pt x="72" y="235"/>
                        <a:pt x="62" y="235"/>
                      </a:cubicBezTo>
                      <a:cubicBezTo>
                        <a:pt x="19" y="235"/>
                        <a:pt x="19" y="235"/>
                        <a:pt x="19" y="235"/>
                      </a:cubicBezTo>
                      <a:cubicBezTo>
                        <a:pt x="9" y="235"/>
                        <a:pt x="0" y="226"/>
                        <a:pt x="0" y="216"/>
                      </a:cubicBezTo>
                      <a:cubicBezTo>
                        <a:pt x="0" y="205"/>
                        <a:pt x="9" y="197"/>
                        <a:pt x="19" y="197"/>
                      </a:cubicBezTo>
                      <a:cubicBezTo>
                        <a:pt x="62" y="197"/>
                        <a:pt x="62" y="197"/>
                        <a:pt x="62" y="1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" name="Freeform 11"/>
                <p:cNvSpPr/>
                <p:nvPr/>
              </p:nvSpPr>
              <p:spPr bwMode="auto">
                <a:xfrm>
                  <a:off x="3845651" y="2427528"/>
                  <a:ext cx="253087" cy="253452"/>
                </a:xfrm>
                <a:custGeom>
                  <a:avLst/>
                  <a:gdLst>
                    <a:gd name="T0" fmla="*/ 3 w 293"/>
                    <a:gd name="T1" fmla="*/ 38 h 293"/>
                    <a:gd name="T2" fmla="*/ 16 w 293"/>
                    <a:gd name="T3" fmla="*/ 15 h 293"/>
                    <a:gd name="T4" fmla="*/ 39 w 293"/>
                    <a:gd name="T5" fmla="*/ 28 h 293"/>
                    <a:gd name="T6" fmla="*/ 50 w 293"/>
                    <a:gd name="T7" fmla="*/ 65 h 293"/>
                    <a:gd name="T8" fmla="*/ 91 w 293"/>
                    <a:gd name="T9" fmla="*/ 53 h 293"/>
                    <a:gd name="T10" fmla="*/ 91 w 293"/>
                    <a:gd name="T11" fmla="*/ 53 h 293"/>
                    <a:gd name="T12" fmla="*/ 127 w 293"/>
                    <a:gd name="T13" fmla="*/ 48 h 293"/>
                    <a:gd name="T14" fmla="*/ 127 w 293"/>
                    <a:gd name="T15" fmla="*/ 19 h 293"/>
                    <a:gd name="T16" fmla="*/ 146 w 293"/>
                    <a:gd name="T17" fmla="*/ 0 h 293"/>
                    <a:gd name="T18" fmla="*/ 165 w 293"/>
                    <a:gd name="T19" fmla="*/ 19 h 293"/>
                    <a:gd name="T20" fmla="*/ 165 w 293"/>
                    <a:gd name="T21" fmla="*/ 48 h 293"/>
                    <a:gd name="T22" fmla="*/ 202 w 293"/>
                    <a:gd name="T23" fmla="*/ 53 h 293"/>
                    <a:gd name="T24" fmla="*/ 202 w 293"/>
                    <a:gd name="T25" fmla="*/ 53 h 293"/>
                    <a:gd name="T26" fmla="*/ 202 w 293"/>
                    <a:gd name="T27" fmla="*/ 53 h 293"/>
                    <a:gd name="T28" fmla="*/ 242 w 293"/>
                    <a:gd name="T29" fmla="*/ 65 h 293"/>
                    <a:gd name="T30" fmla="*/ 253 w 293"/>
                    <a:gd name="T31" fmla="*/ 28 h 293"/>
                    <a:gd name="T32" fmla="*/ 277 w 293"/>
                    <a:gd name="T33" fmla="*/ 15 h 293"/>
                    <a:gd name="T34" fmla="*/ 290 w 293"/>
                    <a:gd name="T35" fmla="*/ 38 h 293"/>
                    <a:gd name="T36" fmla="*/ 220 w 293"/>
                    <a:gd name="T37" fmla="*/ 278 h 293"/>
                    <a:gd name="T38" fmla="*/ 196 w 293"/>
                    <a:gd name="T39" fmla="*/ 290 h 293"/>
                    <a:gd name="T40" fmla="*/ 183 w 293"/>
                    <a:gd name="T41" fmla="*/ 267 h 293"/>
                    <a:gd name="T42" fmla="*/ 232 w 293"/>
                    <a:gd name="T43" fmla="*/ 102 h 293"/>
                    <a:gd name="T44" fmla="*/ 194 w 293"/>
                    <a:gd name="T45" fmla="*/ 90 h 293"/>
                    <a:gd name="T46" fmla="*/ 194 w 293"/>
                    <a:gd name="T47" fmla="*/ 90 h 293"/>
                    <a:gd name="T48" fmla="*/ 165 w 293"/>
                    <a:gd name="T49" fmla="*/ 86 h 293"/>
                    <a:gd name="T50" fmla="*/ 165 w 293"/>
                    <a:gd name="T51" fmla="*/ 132 h 293"/>
                    <a:gd name="T52" fmla="*/ 146 w 293"/>
                    <a:gd name="T53" fmla="*/ 151 h 293"/>
                    <a:gd name="T54" fmla="*/ 127 w 293"/>
                    <a:gd name="T55" fmla="*/ 132 h 293"/>
                    <a:gd name="T56" fmla="*/ 127 w 293"/>
                    <a:gd name="T57" fmla="*/ 86 h 293"/>
                    <a:gd name="T58" fmla="*/ 99 w 293"/>
                    <a:gd name="T59" fmla="*/ 90 h 293"/>
                    <a:gd name="T60" fmla="*/ 99 w 293"/>
                    <a:gd name="T61" fmla="*/ 90 h 293"/>
                    <a:gd name="T62" fmla="*/ 61 w 293"/>
                    <a:gd name="T63" fmla="*/ 102 h 293"/>
                    <a:gd name="T64" fmla="*/ 109 w 293"/>
                    <a:gd name="T65" fmla="*/ 267 h 293"/>
                    <a:gd name="T66" fmla="*/ 96 w 293"/>
                    <a:gd name="T67" fmla="*/ 290 h 293"/>
                    <a:gd name="T68" fmla="*/ 73 w 293"/>
                    <a:gd name="T69" fmla="*/ 278 h 293"/>
                    <a:gd name="T70" fmla="*/ 3 w 293"/>
                    <a:gd name="T71" fmla="*/ 38 h 2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293" h="293">
                      <a:moveTo>
                        <a:pt x="3" y="38"/>
                      </a:moveTo>
                      <a:cubicBezTo>
                        <a:pt x="0" y="28"/>
                        <a:pt x="6" y="18"/>
                        <a:pt x="16" y="15"/>
                      </a:cubicBezTo>
                      <a:cubicBezTo>
                        <a:pt x="26" y="12"/>
                        <a:pt x="37" y="18"/>
                        <a:pt x="39" y="28"/>
                      </a:cubicBezTo>
                      <a:cubicBezTo>
                        <a:pt x="50" y="65"/>
                        <a:pt x="50" y="65"/>
                        <a:pt x="50" y="65"/>
                      </a:cubicBezTo>
                      <a:cubicBezTo>
                        <a:pt x="63" y="60"/>
                        <a:pt x="77" y="56"/>
                        <a:pt x="91" y="53"/>
                      </a:cubicBezTo>
                      <a:cubicBezTo>
                        <a:pt x="91" y="53"/>
                        <a:pt x="91" y="53"/>
                        <a:pt x="91" y="53"/>
                      </a:cubicBezTo>
                      <a:cubicBezTo>
                        <a:pt x="103" y="50"/>
                        <a:pt x="115" y="49"/>
                        <a:pt x="127" y="48"/>
                      </a:cubicBezTo>
                      <a:cubicBezTo>
                        <a:pt x="127" y="19"/>
                        <a:pt x="127" y="19"/>
                        <a:pt x="127" y="19"/>
                      </a:cubicBezTo>
                      <a:cubicBezTo>
                        <a:pt x="127" y="8"/>
                        <a:pt x="136" y="0"/>
                        <a:pt x="146" y="0"/>
                      </a:cubicBezTo>
                      <a:cubicBezTo>
                        <a:pt x="157" y="0"/>
                        <a:pt x="165" y="8"/>
                        <a:pt x="165" y="19"/>
                      </a:cubicBezTo>
                      <a:cubicBezTo>
                        <a:pt x="165" y="48"/>
                        <a:pt x="165" y="48"/>
                        <a:pt x="165" y="48"/>
                      </a:cubicBezTo>
                      <a:cubicBezTo>
                        <a:pt x="178" y="49"/>
                        <a:pt x="190" y="50"/>
                        <a:pt x="202" y="53"/>
                      </a:cubicBezTo>
                      <a:cubicBezTo>
                        <a:pt x="202" y="53"/>
                        <a:pt x="202" y="53"/>
                        <a:pt x="202" y="53"/>
                      </a:cubicBezTo>
                      <a:cubicBezTo>
                        <a:pt x="202" y="53"/>
                        <a:pt x="202" y="53"/>
                        <a:pt x="202" y="53"/>
                      </a:cubicBezTo>
                      <a:cubicBezTo>
                        <a:pt x="216" y="56"/>
                        <a:pt x="229" y="60"/>
                        <a:pt x="242" y="65"/>
                      </a:cubicBezTo>
                      <a:cubicBezTo>
                        <a:pt x="253" y="28"/>
                        <a:pt x="253" y="28"/>
                        <a:pt x="253" y="28"/>
                      </a:cubicBezTo>
                      <a:cubicBezTo>
                        <a:pt x="256" y="18"/>
                        <a:pt x="267" y="12"/>
                        <a:pt x="277" y="15"/>
                      </a:cubicBezTo>
                      <a:cubicBezTo>
                        <a:pt x="287" y="18"/>
                        <a:pt x="293" y="28"/>
                        <a:pt x="290" y="38"/>
                      </a:cubicBezTo>
                      <a:cubicBezTo>
                        <a:pt x="220" y="278"/>
                        <a:pt x="220" y="278"/>
                        <a:pt x="220" y="278"/>
                      </a:cubicBezTo>
                      <a:cubicBezTo>
                        <a:pt x="217" y="288"/>
                        <a:pt x="206" y="293"/>
                        <a:pt x="196" y="290"/>
                      </a:cubicBezTo>
                      <a:cubicBezTo>
                        <a:pt x="186" y="288"/>
                        <a:pt x="180" y="277"/>
                        <a:pt x="183" y="267"/>
                      </a:cubicBezTo>
                      <a:cubicBezTo>
                        <a:pt x="232" y="102"/>
                        <a:pt x="232" y="102"/>
                        <a:pt x="232" y="102"/>
                      </a:cubicBezTo>
                      <a:cubicBezTo>
                        <a:pt x="220" y="97"/>
                        <a:pt x="207" y="93"/>
                        <a:pt x="194" y="90"/>
                      </a:cubicBezTo>
                      <a:cubicBezTo>
                        <a:pt x="194" y="90"/>
                        <a:pt x="194" y="90"/>
                        <a:pt x="194" y="90"/>
                      </a:cubicBezTo>
                      <a:cubicBezTo>
                        <a:pt x="185" y="88"/>
                        <a:pt x="175" y="87"/>
                        <a:pt x="165" y="86"/>
                      </a:cubicBezTo>
                      <a:cubicBezTo>
                        <a:pt x="165" y="132"/>
                        <a:pt x="165" y="132"/>
                        <a:pt x="165" y="132"/>
                      </a:cubicBezTo>
                      <a:cubicBezTo>
                        <a:pt x="165" y="143"/>
                        <a:pt x="157" y="151"/>
                        <a:pt x="146" y="151"/>
                      </a:cubicBezTo>
                      <a:cubicBezTo>
                        <a:pt x="136" y="151"/>
                        <a:pt x="127" y="143"/>
                        <a:pt x="127" y="132"/>
                      </a:cubicBezTo>
                      <a:cubicBezTo>
                        <a:pt x="127" y="86"/>
                        <a:pt x="127" y="86"/>
                        <a:pt x="127" y="86"/>
                      </a:cubicBezTo>
                      <a:cubicBezTo>
                        <a:pt x="118" y="87"/>
                        <a:pt x="108" y="88"/>
                        <a:pt x="99" y="90"/>
                      </a:cubicBezTo>
                      <a:cubicBezTo>
                        <a:pt x="99" y="90"/>
                        <a:pt x="99" y="90"/>
                        <a:pt x="99" y="90"/>
                      </a:cubicBezTo>
                      <a:cubicBezTo>
                        <a:pt x="85" y="93"/>
                        <a:pt x="73" y="97"/>
                        <a:pt x="61" y="102"/>
                      </a:cubicBezTo>
                      <a:cubicBezTo>
                        <a:pt x="109" y="267"/>
                        <a:pt x="109" y="267"/>
                        <a:pt x="109" y="267"/>
                      </a:cubicBezTo>
                      <a:cubicBezTo>
                        <a:pt x="112" y="277"/>
                        <a:pt x="106" y="288"/>
                        <a:pt x="96" y="290"/>
                      </a:cubicBezTo>
                      <a:cubicBezTo>
                        <a:pt x="86" y="293"/>
                        <a:pt x="76" y="288"/>
                        <a:pt x="73" y="278"/>
                      </a:cubicBezTo>
                      <a:cubicBezTo>
                        <a:pt x="3" y="38"/>
                        <a:pt x="3" y="38"/>
                        <a:pt x="3" y="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3" name="组合 12"/>
            <p:cNvGrpSpPr/>
            <p:nvPr/>
          </p:nvGrpSpPr>
          <p:grpSpPr>
            <a:xfrm>
              <a:off x="6242716" y="3911231"/>
              <a:ext cx="1429434" cy="1395546"/>
              <a:chOff x="6242716" y="3911231"/>
              <a:chExt cx="1429434" cy="1395546"/>
            </a:xfrm>
          </p:grpSpPr>
          <p:sp>
            <p:nvSpPr>
              <p:cNvPr id="14" name="Freeform 8"/>
              <p:cNvSpPr/>
              <p:nvPr/>
            </p:nvSpPr>
            <p:spPr bwMode="auto">
              <a:xfrm>
                <a:off x="6242716" y="3911231"/>
                <a:ext cx="1429434" cy="1395546"/>
              </a:xfrm>
              <a:custGeom>
                <a:avLst/>
                <a:gdLst>
                  <a:gd name="T0" fmla="*/ 230 w 246"/>
                  <a:gd name="T1" fmla="*/ 0 h 240"/>
                  <a:gd name="T2" fmla="*/ 154 w 246"/>
                  <a:gd name="T3" fmla="*/ 0 h 240"/>
                  <a:gd name="T4" fmla="*/ 167 w 246"/>
                  <a:gd name="T5" fmla="*/ 27 h 240"/>
                  <a:gd name="T6" fmla="*/ 170 w 246"/>
                  <a:gd name="T7" fmla="*/ 88 h 240"/>
                  <a:gd name="T8" fmla="*/ 91 w 246"/>
                  <a:gd name="T9" fmla="*/ 63 h 240"/>
                  <a:gd name="T10" fmla="*/ 68 w 246"/>
                  <a:gd name="T11" fmla="*/ 81 h 240"/>
                  <a:gd name="T12" fmla="*/ 97 w 246"/>
                  <a:gd name="T13" fmla="*/ 173 h 240"/>
                  <a:gd name="T14" fmla="*/ 0 w 246"/>
                  <a:gd name="T15" fmla="*/ 151 h 240"/>
                  <a:gd name="T16" fmla="*/ 0 w 246"/>
                  <a:gd name="T17" fmla="*/ 232 h 240"/>
                  <a:gd name="T18" fmla="*/ 13 w 246"/>
                  <a:gd name="T19" fmla="*/ 232 h 240"/>
                  <a:gd name="T20" fmla="*/ 56 w 246"/>
                  <a:gd name="T21" fmla="*/ 240 h 240"/>
                  <a:gd name="T22" fmla="*/ 66 w 246"/>
                  <a:gd name="T23" fmla="*/ 240 h 240"/>
                  <a:gd name="T24" fmla="*/ 101 w 246"/>
                  <a:gd name="T25" fmla="*/ 237 h 240"/>
                  <a:gd name="T26" fmla="*/ 151 w 246"/>
                  <a:gd name="T27" fmla="*/ 221 h 240"/>
                  <a:gd name="T28" fmla="*/ 225 w 246"/>
                  <a:gd name="T29" fmla="*/ 147 h 240"/>
                  <a:gd name="T30" fmla="*/ 232 w 246"/>
                  <a:gd name="T31" fmla="*/ 24 h 240"/>
                  <a:gd name="T32" fmla="*/ 230 w 246"/>
                  <a:gd name="T33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6" h="240">
                    <a:moveTo>
                      <a:pt x="230" y="0"/>
                    </a:moveTo>
                    <a:cubicBezTo>
                      <a:pt x="154" y="0"/>
                      <a:pt x="154" y="0"/>
                      <a:pt x="154" y="0"/>
                    </a:cubicBezTo>
                    <a:cubicBezTo>
                      <a:pt x="153" y="9"/>
                      <a:pt x="157" y="18"/>
                      <a:pt x="167" y="27"/>
                    </a:cubicBezTo>
                    <a:cubicBezTo>
                      <a:pt x="180" y="41"/>
                      <a:pt x="180" y="66"/>
                      <a:pt x="170" y="88"/>
                    </a:cubicBezTo>
                    <a:cubicBezTo>
                      <a:pt x="150" y="59"/>
                      <a:pt x="122" y="54"/>
                      <a:pt x="91" y="63"/>
                    </a:cubicBezTo>
                    <a:cubicBezTo>
                      <a:pt x="82" y="66"/>
                      <a:pt x="74" y="74"/>
                      <a:pt x="68" y="81"/>
                    </a:cubicBezTo>
                    <a:cubicBezTo>
                      <a:pt x="46" y="114"/>
                      <a:pt x="57" y="147"/>
                      <a:pt x="97" y="173"/>
                    </a:cubicBezTo>
                    <a:cubicBezTo>
                      <a:pt x="73" y="189"/>
                      <a:pt x="33" y="179"/>
                      <a:pt x="0" y="151"/>
                    </a:cubicBezTo>
                    <a:cubicBezTo>
                      <a:pt x="0" y="232"/>
                      <a:pt x="0" y="232"/>
                      <a:pt x="0" y="232"/>
                    </a:cubicBezTo>
                    <a:cubicBezTo>
                      <a:pt x="4" y="232"/>
                      <a:pt x="9" y="232"/>
                      <a:pt x="13" y="232"/>
                    </a:cubicBezTo>
                    <a:cubicBezTo>
                      <a:pt x="28" y="233"/>
                      <a:pt x="41" y="239"/>
                      <a:pt x="56" y="240"/>
                    </a:cubicBezTo>
                    <a:cubicBezTo>
                      <a:pt x="59" y="240"/>
                      <a:pt x="63" y="240"/>
                      <a:pt x="66" y="240"/>
                    </a:cubicBezTo>
                    <a:cubicBezTo>
                      <a:pt x="78" y="240"/>
                      <a:pt x="90" y="239"/>
                      <a:pt x="101" y="237"/>
                    </a:cubicBezTo>
                    <a:cubicBezTo>
                      <a:pt x="118" y="234"/>
                      <a:pt x="135" y="229"/>
                      <a:pt x="151" y="221"/>
                    </a:cubicBezTo>
                    <a:cubicBezTo>
                      <a:pt x="184" y="205"/>
                      <a:pt x="209" y="179"/>
                      <a:pt x="225" y="147"/>
                    </a:cubicBezTo>
                    <a:cubicBezTo>
                      <a:pt x="244" y="110"/>
                      <a:pt x="246" y="66"/>
                      <a:pt x="232" y="24"/>
                    </a:cubicBezTo>
                    <a:cubicBezTo>
                      <a:pt x="229" y="17"/>
                      <a:pt x="229" y="9"/>
                      <a:pt x="230" y="0"/>
                    </a:cubicBezTo>
                    <a:close/>
                  </a:path>
                </a:pathLst>
              </a:custGeom>
              <a:solidFill>
                <a:srgbClr val="005C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grpSp>
            <p:nvGrpSpPr>
              <p:cNvPr id="15" name="组合 14"/>
              <p:cNvGrpSpPr>
                <a:grpSpLocks noChangeAspect="1"/>
              </p:cNvGrpSpPr>
              <p:nvPr/>
            </p:nvGrpSpPr>
            <p:grpSpPr>
              <a:xfrm>
                <a:off x="6734385" y="4458254"/>
                <a:ext cx="317217" cy="269913"/>
                <a:chOff x="7909299" y="3772690"/>
                <a:chExt cx="667095" cy="567616"/>
              </a:xfrm>
              <a:solidFill>
                <a:schemeClr val="bg1"/>
              </a:solidFill>
            </p:grpSpPr>
            <p:sp>
              <p:nvSpPr>
                <p:cNvPr id="16" name="Freeform 16"/>
                <p:cNvSpPr>
                  <a:spLocks noEditPoints="1"/>
                </p:cNvSpPr>
                <p:nvPr/>
              </p:nvSpPr>
              <p:spPr bwMode="auto">
                <a:xfrm>
                  <a:off x="7909299" y="3772690"/>
                  <a:ext cx="623207" cy="567616"/>
                </a:xfrm>
                <a:custGeom>
                  <a:avLst/>
                  <a:gdLst>
                    <a:gd name="T0" fmla="*/ 499 w 721"/>
                    <a:gd name="T1" fmla="*/ 196 h 657"/>
                    <a:gd name="T2" fmla="*/ 637 w 721"/>
                    <a:gd name="T3" fmla="*/ 322 h 657"/>
                    <a:gd name="T4" fmla="*/ 646 w 721"/>
                    <a:gd name="T5" fmla="*/ 329 h 657"/>
                    <a:gd name="T6" fmla="*/ 672 w 721"/>
                    <a:gd name="T7" fmla="*/ 353 h 657"/>
                    <a:gd name="T8" fmla="*/ 686 w 721"/>
                    <a:gd name="T9" fmla="*/ 367 h 657"/>
                    <a:gd name="T10" fmla="*/ 669 w 721"/>
                    <a:gd name="T11" fmla="*/ 472 h 657"/>
                    <a:gd name="T12" fmla="*/ 611 w 721"/>
                    <a:gd name="T13" fmla="*/ 550 h 657"/>
                    <a:gd name="T14" fmla="*/ 539 w 721"/>
                    <a:gd name="T15" fmla="*/ 598 h 657"/>
                    <a:gd name="T16" fmla="*/ 439 w 721"/>
                    <a:gd name="T17" fmla="*/ 633 h 657"/>
                    <a:gd name="T18" fmla="*/ 433 w 721"/>
                    <a:gd name="T19" fmla="*/ 629 h 657"/>
                    <a:gd name="T20" fmla="*/ 449 w 721"/>
                    <a:gd name="T21" fmla="*/ 594 h 657"/>
                    <a:gd name="T22" fmla="*/ 481 w 721"/>
                    <a:gd name="T23" fmla="*/ 606 h 657"/>
                    <a:gd name="T24" fmla="*/ 501 w 721"/>
                    <a:gd name="T25" fmla="*/ 591 h 657"/>
                    <a:gd name="T26" fmla="*/ 501 w 721"/>
                    <a:gd name="T27" fmla="*/ 577 h 657"/>
                    <a:gd name="T28" fmla="*/ 452 w 721"/>
                    <a:gd name="T29" fmla="*/ 538 h 657"/>
                    <a:gd name="T30" fmla="*/ 449 w 721"/>
                    <a:gd name="T31" fmla="*/ 511 h 657"/>
                    <a:gd name="T32" fmla="*/ 475 w 721"/>
                    <a:gd name="T33" fmla="*/ 508 h 657"/>
                    <a:gd name="T34" fmla="*/ 530 w 721"/>
                    <a:gd name="T35" fmla="*/ 551 h 657"/>
                    <a:gd name="T36" fmla="*/ 567 w 721"/>
                    <a:gd name="T37" fmla="*/ 557 h 657"/>
                    <a:gd name="T38" fmla="*/ 572 w 721"/>
                    <a:gd name="T39" fmla="*/ 549 h 657"/>
                    <a:gd name="T40" fmla="*/ 570 w 721"/>
                    <a:gd name="T41" fmla="*/ 532 h 657"/>
                    <a:gd name="T42" fmla="*/ 506 w 721"/>
                    <a:gd name="T43" fmla="*/ 481 h 657"/>
                    <a:gd name="T44" fmla="*/ 503 w 721"/>
                    <a:gd name="T45" fmla="*/ 455 h 657"/>
                    <a:gd name="T46" fmla="*/ 529 w 721"/>
                    <a:gd name="T47" fmla="*/ 451 h 657"/>
                    <a:gd name="T48" fmla="*/ 596 w 721"/>
                    <a:gd name="T49" fmla="*/ 504 h 657"/>
                    <a:gd name="T50" fmla="*/ 598 w 721"/>
                    <a:gd name="T51" fmla="*/ 505 h 657"/>
                    <a:gd name="T52" fmla="*/ 620 w 721"/>
                    <a:gd name="T53" fmla="*/ 467 h 657"/>
                    <a:gd name="T54" fmla="*/ 549 w 721"/>
                    <a:gd name="T55" fmla="*/ 414 h 657"/>
                    <a:gd name="T56" fmla="*/ 546 w 721"/>
                    <a:gd name="T57" fmla="*/ 388 h 657"/>
                    <a:gd name="T58" fmla="*/ 572 w 721"/>
                    <a:gd name="T59" fmla="*/ 384 h 657"/>
                    <a:gd name="T60" fmla="*/ 642 w 721"/>
                    <a:gd name="T61" fmla="*/ 437 h 657"/>
                    <a:gd name="T62" fmla="*/ 663 w 721"/>
                    <a:gd name="T63" fmla="*/ 429 h 657"/>
                    <a:gd name="T64" fmla="*/ 659 w 721"/>
                    <a:gd name="T65" fmla="*/ 394 h 657"/>
                    <a:gd name="T66" fmla="*/ 645 w 721"/>
                    <a:gd name="T67" fmla="*/ 379 h 657"/>
                    <a:gd name="T68" fmla="*/ 457 w 721"/>
                    <a:gd name="T69" fmla="*/ 209 h 657"/>
                    <a:gd name="T70" fmla="*/ 462 w 721"/>
                    <a:gd name="T71" fmla="*/ 198 h 657"/>
                    <a:gd name="T72" fmla="*/ 496 w 721"/>
                    <a:gd name="T73" fmla="*/ 196 h 657"/>
                    <a:gd name="T74" fmla="*/ 499 w 721"/>
                    <a:gd name="T75" fmla="*/ 196 h 657"/>
                    <a:gd name="T76" fmla="*/ 86 w 721"/>
                    <a:gd name="T77" fmla="*/ 355 h 657"/>
                    <a:gd name="T78" fmla="*/ 59 w 721"/>
                    <a:gd name="T79" fmla="*/ 262 h 657"/>
                    <a:gd name="T80" fmla="*/ 35 w 721"/>
                    <a:gd name="T81" fmla="*/ 239 h 657"/>
                    <a:gd name="T82" fmla="*/ 0 w 721"/>
                    <a:gd name="T83" fmla="*/ 176 h 657"/>
                    <a:gd name="T84" fmla="*/ 16 w 721"/>
                    <a:gd name="T85" fmla="*/ 135 h 657"/>
                    <a:gd name="T86" fmla="*/ 116 w 721"/>
                    <a:gd name="T87" fmla="*/ 27 h 657"/>
                    <a:gd name="T88" fmla="*/ 199 w 721"/>
                    <a:gd name="T89" fmla="*/ 20 h 657"/>
                    <a:gd name="T90" fmla="*/ 242 w 721"/>
                    <a:gd name="T91" fmla="*/ 46 h 657"/>
                    <a:gd name="T92" fmla="*/ 254 w 721"/>
                    <a:gd name="T93" fmla="*/ 50 h 657"/>
                    <a:gd name="T94" fmla="*/ 350 w 721"/>
                    <a:gd name="T95" fmla="*/ 33 h 657"/>
                    <a:gd name="T96" fmla="*/ 284 w 721"/>
                    <a:gd name="T97" fmla="*/ 82 h 657"/>
                    <a:gd name="T98" fmla="*/ 260 w 721"/>
                    <a:gd name="T99" fmla="*/ 87 h 657"/>
                    <a:gd name="T100" fmla="*/ 195 w 721"/>
                    <a:gd name="T101" fmla="*/ 64 h 657"/>
                    <a:gd name="T102" fmla="*/ 176 w 721"/>
                    <a:gd name="T103" fmla="*/ 50 h 657"/>
                    <a:gd name="T104" fmla="*/ 144 w 721"/>
                    <a:gd name="T105" fmla="*/ 53 h 657"/>
                    <a:gd name="T106" fmla="*/ 44 w 721"/>
                    <a:gd name="T107" fmla="*/ 161 h 657"/>
                    <a:gd name="T108" fmla="*/ 44 w 721"/>
                    <a:gd name="T109" fmla="*/ 193 h 657"/>
                    <a:gd name="T110" fmla="*/ 69 w 721"/>
                    <a:gd name="T111" fmla="*/ 220 h 657"/>
                    <a:gd name="T112" fmla="*/ 97 w 721"/>
                    <a:gd name="T113" fmla="*/ 257 h 657"/>
                    <a:gd name="T114" fmla="*/ 115 w 721"/>
                    <a:gd name="T115" fmla="*/ 330 h 657"/>
                    <a:gd name="T116" fmla="*/ 86 w 721"/>
                    <a:gd name="T117" fmla="*/ 355 h 6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721" h="657">
                      <a:moveTo>
                        <a:pt x="499" y="196"/>
                      </a:moveTo>
                      <a:cubicBezTo>
                        <a:pt x="545" y="237"/>
                        <a:pt x="592" y="279"/>
                        <a:pt x="637" y="322"/>
                      </a:cubicBezTo>
                      <a:cubicBezTo>
                        <a:pt x="640" y="325"/>
                        <a:pt x="643" y="327"/>
                        <a:pt x="646" y="329"/>
                      </a:cubicBezTo>
                      <a:cubicBezTo>
                        <a:pt x="672" y="353"/>
                        <a:pt x="672" y="353"/>
                        <a:pt x="672" y="353"/>
                      </a:cubicBezTo>
                      <a:cubicBezTo>
                        <a:pt x="686" y="367"/>
                        <a:pt x="686" y="367"/>
                        <a:pt x="686" y="367"/>
                      </a:cubicBezTo>
                      <a:cubicBezTo>
                        <a:pt x="721" y="403"/>
                        <a:pt x="707" y="456"/>
                        <a:pt x="669" y="472"/>
                      </a:cubicBezTo>
                      <a:cubicBezTo>
                        <a:pt x="685" y="513"/>
                        <a:pt x="652" y="552"/>
                        <a:pt x="611" y="550"/>
                      </a:cubicBezTo>
                      <a:cubicBezTo>
                        <a:pt x="606" y="584"/>
                        <a:pt x="574" y="607"/>
                        <a:pt x="539" y="598"/>
                      </a:cubicBezTo>
                      <a:cubicBezTo>
                        <a:pt x="529" y="641"/>
                        <a:pt x="479" y="657"/>
                        <a:pt x="439" y="633"/>
                      </a:cubicBezTo>
                      <a:cubicBezTo>
                        <a:pt x="433" y="629"/>
                        <a:pt x="433" y="629"/>
                        <a:pt x="433" y="629"/>
                      </a:cubicBezTo>
                      <a:cubicBezTo>
                        <a:pt x="441" y="619"/>
                        <a:pt x="446" y="607"/>
                        <a:pt x="449" y="594"/>
                      </a:cubicBezTo>
                      <a:cubicBezTo>
                        <a:pt x="460" y="601"/>
                        <a:pt x="468" y="607"/>
                        <a:pt x="481" y="606"/>
                      </a:cubicBezTo>
                      <a:cubicBezTo>
                        <a:pt x="490" y="605"/>
                        <a:pt x="499" y="600"/>
                        <a:pt x="501" y="591"/>
                      </a:cubicBezTo>
                      <a:cubicBezTo>
                        <a:pt x="502" y="587"/>
                        <a:pt x="502" y="583"/>
                        <a:pt x="501" y="577"/>
                      </a:cubicBezTo>
                      <a:cubicBezTo>
                        <a:pt x="452" y="538"/>
                        <a:pt x="452" y="538"/>
                        <a:pt x="452" y="538"/>
                      </a:cubicBezTo>
                      <a:cubicBezTo>
                        <a:pt x="444" y="531"/>
                        <a:pt x="442" y="519"/>
                        <a:pt x="449" y="511"/>
                      </a:cubicBezTo>
                      <a:cubicBezTo>
                        <a:pt x="455" y="503"/>
                        <a:pt x="467" y="502"/>
                        <a:pt x="475" y="508"/>
                      </a:cubicBezTo>
                      <a:cubicBezTo>
                        <a:pt x="530" y="551"/>
                        <a:pt x="530" y="551"/>
                        <a:pt x="530" y="551"/>
                      </a:cubicBezTo>
                      <a:cubicBezTo>
                        <a:pt x="543" y="562"/>
                        <a:pt x="556" y="566"/>
                        <a:pt x="567" y="557"/>
                      </a:cubicBezTo>
                      <a:cubicBezTo>
                        <a:pt x="569" y="555"/>
                        <a:pt x="571" y="552"/>
                        <a:pt x="572" y="549"/>
                      </a:cubicBezTo>
                      <a:cubicBezTo>
                        <a:pt x="574" y="544"/>
                        <a:pt x="576" y="536"/>
                        <a:pt x="570" y="532"/>
                      </a:cubicBezTo>
                      <a:cubicBezTo>
                        <a:pt x="506" y="481"/>
                        <a:pt x="506" y="481"/>
                        <a:pt x="506" y="481"/>
                      </a:cubicBezTo>
                      <a:cubicBezTo>
                        <a:pt x="498" y="475"/>
                        <a:pt x="496" y="463"/>
                        <a:pt x="503" y="455"/>
                      </a:cubicBezTo>
                      <a:cubicBezTo>
                        <a:pt x="509" y="446"/>
                        <a:pt x="521" y="445"/>
                        <a:pt x="529" y="451"/>
                      </a:cubicBezTo>
                      <a:cubicBezTo>
                        <a:pt x="596" y="504"/>
                        <a:pt x="596" y="504"/>
                        <a:pt x="596" y="504"/>
                      </a:cubicBezTo>
                      <a:cubicBezTo>
                        <a:pt x="597" y="504"/>
                        <a:pt x="597" y="505"/>
                        <a:pt x="598" y="505"/>
                      </a:cubicBezTo>
                      <a:cubicBezTo>
                        <a:pt x="620" y="525"/>
                        <a:pt x="656" y="496"/>
                        <a:pt x="620" y="467"/>
                      </a:cubicBezTo>
                      <a:cubicBezTo>
                        <a:pt x="549" y="414"/>
                        <a:pt x="549" y="414"/>
                        <a:pt x="549" y="414"/>
                      </a:cubicBezTo>
                      <a:cubicBezTo>
                        <a:pt x="541" y="408"/>
                        <a:pt x="539" y="396"/>
                        <a:pt x="546" y="388"/>
                      </a:cubicBezTo>
                      <a:cubicBezTo>
                        <a:pt x="552" y="379"/>
                        <a:pt x="564" y="378"/>
                        <a:pt x="572" y="384"/>
                      </a:cubicBezTo>
                      <a:cubicBezTo>
                        <a:pt x="642" y="437"/>
                        <a:pt x="642" y="437"/>
                        <a:pt x="642" y="437"/>
                      </a:cubicBezTo>
                      <a:cubicBezTo>
                        <a:pt x="649" y="441"/>
                        <a:pt x="659" y="436"/>
                        <a:pt x="663" y="429"/>
                      </a:cubicBezTo>
                      <a:cubicBezTo>
                        <a:pt x="671" y="419"/>
                        <a:pt x="670" y="405"/>
                        <a:pt x="659" y="394"/>
                      </a:cubicBezTo>
                      <a:cubicBezTo>
                        <a:pt x="645" y="379"/>
                        <a:pt x="645" y="379"/>
                        <a:pt x="645" y="379"/>
                      </a:cubicBezTo>
                      <a:cubicBezTo>
                        <a:pt x="457" y="209"/>
                        <a:pt x="457" y="209"/>
                        <a:pt x="457" y="209"/>
                      </a:cubicBezTo>
                      <a:cubicBezTo>
                        <a:pt x="453" y="205"/>
                        <a:pt x="456" y="198"/>
                        <a:pt x="462" y="198"/>
                      </a:cubicBezTo>
                      <a:cubicBezTo>
                        <a:pt x="473" y="198"/>
                        <a:pt x="485" y="198"/>
                        <a:pt x="496" y="196"/>
                      </a:cubicBezTo>
                      <a:cubicBezTo>
                        <a:pt x="497" y="196"/>
                        <a:pt x="498" y="196"/>
                        <a:pt x="499" y="196"/>
                      </a:cubicBezTo>
                      <a:close/>
                      <a:moveTo>
                        <a:pt x="86" y="355"/>
                      </a:moveTo>
                      <a:cubicBezTo>
                        <a:pt x="66" y="330"/>
                        <a:pt x="64" y="295"/>
                        <a:pt x="59" y="262"/>
                      </a:cubicBezTo>
                      <a:cubicBezTo>
                        <a:pt x="35" y="239"/>
                        <a:pt x="35" y="239"/>
                        <a:pt x="35" y="239"/>
                      </a:cubicBezTo>
                      <a:cubicBezTo>
                        <a:pt x="17" y="219"/>
                        <a:pt x="0" y="205"/>
                        <a:pt x="0" y="176"/>
                      </a:cubicBezTo>
                      <a:cubicBezTo>
                        <a:pt x="0" y="161"/>
                        <a:pt x="6" y="147"/>
                        <a:pt x="16" y="135"/>
                      </a:cubicBezTo>
                      <a:cubicBezTo>
                        <a:pt x="116" y="27"/>
                        <a:pt x="116" y="27"/>
                        <a:pt x="116" y="27"/>
                      </a:cubicBezTo>
                      <a:cubicBezTo>
                        <a:pt x="138" y="3"/>
                        <a:pt x="174" y="0"/>
                        <a:pt x="199" y="20"/>
                      </a:cubicBezTo>
                      <a:cubicBezTo>
                        <a:pt x="215" y="31"/>
                        <a:pt x="221" y="38"/>
                        <a:pt x="242" y="46"/>
                      </a:cubicBezTo>
                      <a:cubicBezTo>
                        <a:pt x="248" y="48"/>
                        <a:pt x="253" y="50"/>
                        <a:pt x="254" y="50"/>
                      </a:cubicBezTo>
                      <a:cubicBezTo>
                        <a:pt x="284" y="46"/>
                        <a:pt x="316" y="32"/>
                        <a:pt x="350" y="33"/>
                      </a:cubicBezTo>
                      <a:cubicBezTo>
                        <a:pt x="337" y="42"/>
                        <a:pt x="286" y="82"/>
                        <a:pt x="284" y="82"/>
                      </a:cubicBezTo>
                      <a:cubicBezTo>
                        <a:pt x="276" y="84"/>
                        <a:pt x="268" y="86"/>
                        <a:pt x="260" y="87"/>
                      </a:cubicBezTo>
                      <a:cubicBezTo>
                        <a:pt x="241" y="90"/>
                        <a:pt x="208" y="74"/>
                        <a:pt x="195" y="64"/>
                      </a:cubicBezTo>
                      <a:cubicBezTo>
                        <a:pt x="176" y="50"/>
                        <a:pt x="176" y="50"/>
                        <a:pt x="176" y="50"/>
                      </a:cubicBezTo>
                      <a:cubicBezTo>
                        <a:pt x="166" y="42"/>
                        <a:pt x="152" y="44"/>
                        <a:pt x="144" y="53"/>
                      </a:cubicBezTo>
                      <a:cubicBezTo>
                        <a:pt x="44" y="161"/>
                        <a:pt x="44" y="161"/>
                        <a:pt x="44" y="161"/>
                      </a:cubicBezTo>
                      <a:cubicBezTo>
                        <a:pt x="36" y="170"/>
                        <a:pt x="36" y="184"/>
                        <a:pt x="44" y="193"/>
                      </a:cubicBezTo>
                      <a:cubicBezTo>
                        <a:pt x="53" y="203"/>
                        <a:pt x="59" y="210"/>
                        <a:pt x="69" y="220"/>
                      </a:cubicBezTo>
                      <a:cubicBezTo>
                        <a:pt x="80" y="230"/>
                        <a:pt x="95" y="244"/>
                        <a:pt x="97" y="257"/>
                      </a:cubicBezTo>
                      <a:cubicBezTo>
                        <a:pt x="100" y="280"/>
                        <a:pt x="102" y="313"/>
                        <a:pt x="115" y="330"/>
                      </a:cubicBezTo>
                      <a:cubicBezTo>
                        <a:pt x="102" y="337"/>
                        <a:pt x="95" y="344"/>
                        <a:pt x="86" y="35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" name="Freeform 17"/>
                <p:cNvSpPr>
                  <a:spLocks noEditPoints="1"/>
                </p:cNvSpPr>
                <p:nvPr/>
              </p:nvSpPr>
              <p:spPr bwMode="auto">
                <a:xfrm>
                  <a:off x="7980982" y="3772690"/>
                  <a:ext cx="595412" cy="551158"/>
                </a:xfrm>
                <a:custGeom>
                  <a:avLst/>
                  <a:gdLst>
                    <a:gd name="T0" fmla="*/ 319 w 689"/>
                    <a:gd name="T1" fmla="*/ 543 h 638"/>
                    <a:gd name="T2" fmla="*/ 262 w 689"/>
                    <a:gd name="T3" fmla="*/ 538 h 638"/>
                    <a:gd name="T4" fmla="*/ 258 w 689"/>
                    <a:gd name="T5" fmla="*/ 538 h 638"/>
                    <a:gd name="T6" fmla="*/ 257 w 689"/>
                    <a:gd name="T7" fmla="*/ 535 h 638"/>
                    <a:gd name="T8" fmla="*/ 241 w 689"/>
                    <a:gd name="T9" fmla="*/ 489 h 638"/>
                    <a:gd name="T10" fmla="*/ 241 w 689"/>
                    <a:gd name="T11" fmla="*/ 489 h 638"/>
                    <a:gd name="T12" fmla="*/ 185 w 689"/>
                    <a:gd name="T13" fmla="*/ 484 h 638"/>
                    <a:gd name="T14" fmla="*/ 181 w 689"/>
                    <a:gd name="T15" fmla="*/ 484 h 638"/>
                    <a:gd name="T16" fmla="*/ 180 w 689"/>
                    <a:gd name="T17" fmla="*/ 481 h 638"/>
                    <a:gd name="T18" fmla="*/ 164 w 689"/>
                    <a:gd name="T19" fmla="*/ 435 h 638"/>
                    <a:gd name="T20" fmla="*/ 164 w 689"/>
                    <a:gd name="T21" fmla="*/ 435 h 638"/>
                    <a:gd name="T22" fmla="*/ 117 w 689"/>
                    <a:gd name="T23" fmla="*/ 425 h 638"/>
                    <a:gd name="T24" fmla="*/ 113 w 689"/>
                    <a:gd name="T25" fmla="*/ 425 h 638"/>
                    <a:gd name="T26" fmla="*/ 113 w 689"/>
                    <a:gd name="T27" fmla="*/ 421 h 638"/>
                    <a:gd name="T28" fmla="*/ 100 w 689"/>
                    <a:gd name="T29" fmla="*/ 365 h 638"/>
                    <a:gd name="T30" fmla="*/ 100 w 689"/>
                    <a:gd name="T31" fmla="*/ 365 h 638"/>
                    <a:gd name="T32" fmla="*/ 32 w 689"/>
                    <a:gd name="T33" fmla="*/ 370 h 638"/>
                    <a:gd name="T34" fmla="*/ 18 w 689"/>
                    <a:gd name="T35" fmla="*/ 386 h 638"/>
                    <a:gd name="T36" fmla="*/ 23 w 689"/>
                    <a:gd name="T37" fmla="*/ 455 h 638"/>
                    <a:gd name="T38" fmla="*/ 23 w 689"/>
                    <a:gd name="T39" fmla="*/ 455 h 638"/>
                    <a:gd name="T40" fmla="*/ 66 w 689"/>
                    <a:gd name="T41" fmla="*/ 465 h 638"/>
                    <a:gd name="T42" fmla="*/ 70 w 689"/>
                    <a:gd name="T43" fmla="*/ 466 h 638"/>
                    <a:gd name="T44" fmla="*/ 69 w 689"/>
                    <a:gd name="T45" fmla="*/ 470 h 638"/>
                    <a:gd name="T46" fmla="*/ 76 w 689"/>
                    <a:gd name="T47" fmla="*/ 536 h 638"/>
                    <a:gd name="T48" fmla="*/ 76 w 689"/>
                    <a:gd name="T49" fmla="*/ 536 h 638"/>
                    <a:gd name="T50" fmla="*/ 142 w 689"/>
                    <a:gd name="T51" fmla="*/ 534 h 638"/>
                    <a:gd name="T52" fmla="*/ 145 w 689"/>
                    <a:gd name="T53" fmla="*/ 534 h 638"/>
                    <a:gd name="T54" fmla="*/ 147 w 689"/>
                    <a:gd name="T55" fmla="*/ 537 h 638"/>
                    <a:gd name="T56" fmla="*/ 164 w 689"/>
                    <a:gd name="T57" fmla="*/ 578 h 638"/>
                    <a:gd name="T58" fmla="*/ 164 w 689"/>
                    <a:gd name="T59" fmla="*/ 578 h 638"/>
                    <a:gd name="T60" fmla="*/ 230 w 689"/>
                    <a:gd name="T61" fmla="*/ 576 h 638"/>
                    <a:gd name="T62" fmla="*/ 233 w 689"/>
                    <a:gd name="T63" fmla="*/ 576 h 638"/>
                    <a:gd name="T64" fmla="*/ 235 w 689"/>
                    <a:gd name="T65" fmla="*/ 579 h 638"/>
                    <a:gd name="T66" fmla="*/ 252 w 689"/>
                    <a:gd name="T67" fmla="*/ 621 h 638"/>
                    <a:gd name="T68" fmla="*/ 320 w 689"/>
                    <a:gd name="T69" fmla="*/ 615 h 638"/>
                    <a:gd name="T70" fmla="*/ 324 w 689"/>
                    <a:gd name="T71" fmla="*/ 611 h 638"/>
                    <a:gd name="T72" fmla="*/ 319 w 689"/>
                    <a:gd name="T73" fmla="*/ 543 h 638"/>
                    <a:gd name="T74" fmla="*/ 449 w 689"/>
                    <a:gd name="T75" fmla="*/ 177 h 638"/>
                    <a:gd name="T76" fmla="*/ 576 w 689"/>
                    <a:gd name="T77" fmla="*/ 299 h 638"/>
                    <a:gd name="T78" fmla="*/ 597 w 689"/>
                    <a:gd name="T79" fmla="*/ 306 h 638"/>
                    <a:gd name="T80" fmla="*/ 616 w 689"/>
                    <a:gd name="T81" fmla="*/ 293 h 638"/>
                    <a:gd name="T82" fmla="*/ 636 w 689"/>
                    <a:gd name="T83" fmla="*/ 234 h 638"/>
                    <a:gd name="T84" fmla="*/ 649 w 689"/>
                    <a:gd name="T85" fmla="*/ 209 h 638"/>
                    <a:gd name="T86" fmla="*/ 671 w 689"/>
                    <a:gd name="T87" fmla="*/ 186 h 638"/>
                    <a:gd name="T88" fmla="*/ 672 w 689"/>
                    <a:gd name="T89" fmla="*/ 121 h 638"/>
                    <a:gd name="T90" fmla="*/ 580 w 689"/>
                    <a:gd name="T91" fmla="*/ 21 h 638"/>
                    <a:gd name="T92" fmla="*/ 515 w 689"/>
                    <a:gd name="T93" fmla="*/ 16 h 638"/>
                    <a:gd name="T94" fmla="*/ 493 w 689"/>
                    <a:gd name="T95" fmla="*/ 34 h 638"/>
                    <a:gd name="T96" fmla="*/ 457 w 689"/>
                    <a:gd name="T97" fmla="*/ 44 h 638"/>
                    <a:gd name="T98" fmla="*/ 390 w 689"/>
                    <a:gd name="T99" fmla="*/ 36 h 638"/>
                    <a:gd name="T100" fmla="*/ 274 w 689"/>
                    <a:gd name="T101" fmla="*/ 67 h 638"/>
                    <a:gd name="T102" fmla="*/ 139 w 689"/>
                    <a:gd name="T103" fmla="*/ 171 h 638"/>
                    <a:gd name="T104" fmla="*/ 203 w 689"/>
                    <a:gd name="T105" fmla="*/ 222 h 638"/>
                    <a:gd name="T106" fmla="*/ 301 w 689"/>
                    <a:gd name="T107" fmla="*/ 161 h 638"/>
                    <a:gd name="T108" fmla="*/ 346 w 689"/>
                    <a:gd name="T109" fmla="*/ 158 h 638"/>
                    <a:gd name="T110" fmla="*/ 408 w 689"/>
                    <a:gd name="T111" fmla="*/ 165 h 638"/>
                    <a:gd name="T112" fmla="*/ 449 w 689"/>
                    <a:gd name="T113" fmla="*/ 177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689" h="638">
                      <a:moveTo>
                        <a:pt x="319" y="543"/>
                      </a:moveTo>
                      <a:cubicBezTo>
                        <a:pt x="302" y="529"/>
                        <a:pt x="279" y="528"/>
                        <a:pt x="262" y="538"/>
                      </a:cubicBezTo>
                      <a:cubicBezTo>
                        <a:pt x="261" y="539"/>
                        <a:pt x="259" y="539"/>
                        <a:pt x="258" y="538"/>
                      </a:cubicBezTo>
                      <a:cubicBezTo>
                        <a:pt x="257" y="537"/>
                        <a:pt x="257" y="536"/>
                        <a:pt x="257" y="535"/>
                      </a:cubicBezTo>
                      <a:cubicBezTo>
                        <a:pt x="260" y="518"/>
                        <a:pt x="255" y="500"/>
                        <a:pt x="241" y="489"/>
                      </a:cubicBezTo>
                      <a:cubicBezTo>
                        <a:pt x="241" y="489"/>
                        <a:pt x="241" y="489"/>
                        <a:pt x="241" y="489"/>
                      </a:cubicBezTo>
                      <a:cubicBezTo>
                        <a:pt x="225" y="475"/>
                        <a:pt x="202" y="473"/>
                        <a:pt x="185" y="484"/>
                      </a:cubicBezTo>
                      <a:cubicBezTo>
                        <a:pt x="183" y="485"/>
                        <a:pt x="182" y="484"/>
                        <a:pt x="181" y="484"/>
                      </a:cubicBezTo>
                      <a:cubicBezTo>
                        <a:pt x="180" y="483"/>
                        <a:pt x="180" y="482"/>
                        <a:pt x="180" y="481"/>
                      </a:cubicBezTo>
                      <a:cubicBezTo>
                        <a:pt x="183" y="464"/>
                        <a:pt x="177" y="446"/>
                        <a:pt x="164" y="435"/>
                      </a:cubicBezTo>
                      <a:cubicBezTo>
                        <a:pt x="164" y="435"/>
                        <a:pt x="164" y="435"/>
                        <a:pt x="164" y="435"/>
                      </a:cubicBezTo>
                      <a:cubicBezTo>
                        <a:pt x="150" y="423"/>
                        <a:pt x="132" y="420"/>
                        <a:pt x="117" y="425"/>
                      </a:cubicBezTo>
                      <a:cubicBezTo>
                        <a:pt x="115" y="426"/>
                        <a:pt x="114" y="425"/>
                        <a:pt x="113" y="425"/>
                      </a:cubicBezTo>
                      <a:cubicBezTo>
                        <a:pt x="112" y="424"/>
                        <a:pt x="112" y="422"/>
                        <a:pt x="113" y="421"/>
                      </a:cubicBezTo>
                      <a:cubicBezTo>
                        <a:pt x="121" y="402"/>
                        <a:pt x="116" y="379"/>
                        <a:pt x="100" y="365"/>
                      </a:cubicBezTo>
                      <a:cubicBezTo>
                        <a:pt x="100" y="365"/>
                        <a:pt x="100" y="365"/>
                        <a:pt x="100" y="365"/>
                      </a:cubicBezTo>
                      <a:cubicBezTo>
                        <a:pt x="80" y="347"/>
                        <a:pt x="49" y="350"/>
                        <a:pt x="32" y="370"/>
                      </a:cubicBezTo>
                      <a:cubicBezTo>
                        <a:pt x="18" y="386"/>
                        <a:pt x="18" y="386"/>
                        <a:pt x="18" y="386"/>
                      </a:cubicBezTo>
                      <a:cubicBezTo>
                        <a:pt x="0" y="406"/>
                        <a:pt x="2" y="437"/>
                        <a:pt x="23" y="455"/>
                      </a:cubicBezTo>
                      <a:cubicBezTo>
                        <a:pt x="23" y="455"/>
                        <a:pt x="23" y="455"/>
                        <a:pt x="23" y="455"/>
                      </a:cubicBezTo>
                      <a:cubicBezTo>
                        <a:pt x="35" y="465"/>
                        <a:pt x="51" y="469"/>
                        <a:pt x="66" y="465"/>
                      </a:cubicBezTo>
                      <a:cubicBezTo>
                        <a:pt x="68" y="465"/>
                        <a:pt x="69" y="465"/>
                        <a:pt x="70" y="466"/>
                      </a:cubicBezTo>
                      <a:cubicBezTo>
                        <a:pt x="70" y="467"/>
                        <a:pt x="70" y="469"/>
                        <a:pt x="69" y="470"/>
                      </a:cubicBezTo>
                      <a:cubicBezTo>
                        <a:pt x="54" y="490"/>
                        <a:pt x="57" y="519"/>
                        <a:pt x="76" y="536"/>
                      </a:cubicBezTo>
                      <a:cubicBezTo>
                        <a:pt x="76" y="536"/>
                        <a:pt x="76" y="536"/>
                        <a:pt x="76" y="536"/>
                      </a:cubicBezTo>
                      <a:cubicBezTo>
                        <a:pt x="95" y="553"/>
                        <a:pt x="124" y="552"/>
                        <a:pt x="142" y="534"/>
                      </a:cubicBezTo>
                      <a:cubicBezTo>
                        <a:pt x="143" y="533"/>
                        <a:pt x="144" y="533"/>
                        <a:pt x="145" y="534"/>
                      </a:cubicBezTo>
                      <a:cubicBezTo>
                        <a:pt x="147" y="534"/>
                        <a:pt x="147" y="535"/>
                        <a:pt x="147" y="537"/>
                      </a:cubicBezTo>
                      <a:cubicBezTo>
                        <a:pt x="146" y="552"/>
                        <a:pt x="151" y="568"/>
                        <a:pt x="164" y="578"/>
                      </a:cubicBezTo>
                      <a:cubicBezTo>
                        <a:pt x="164" y="578"/>
                        <a:pt x="164" y="578"/>
                        <a:pt x="164" y="578"/>
                      </a:cubicBezTo>
                      <a:cubicBezTo>
                        <a:pt x="183" y="595"/>
                        <a:pt x="212" y="594"/>
                        <a:pt x="230" y="576"/>
                      </a:cubicBezTo>
                      <a:cubicBezTo>
                        <a:pt x="231" y="575"/>
                        <a:pt x="232" y="575"/>
                        <a:pt x="233" y="576"/>
                      </a:cubicBezTo>
                      <a:cubicBezTo>
                        <a:pt x="234" y="576"/>
                        <a:pt x="235" y="577"/>
                        <a:pt x="235" y="579"/>
                      </a:cubicBezTo>
                      <a:cubicBezTo>
                        <a:pt x="233" y="594"/>
                        <a:pt x="239" y="610"/>
                        <a:pt x="252" y="621"/>
                      </a:cubicBezTo>
                      <a:cubicBezTo>
                        <a:pt x="272" y="638"/>
                        <a:pt x="303" y="636"/>
                        <a:pt x="320" y="615"/>
                      </a:cubicBezTo>
                      <a:cubicBezTo>
                        <a:pt x="324" y="611"/>
                        <a:pt x="324" y="611"/>
                        <a:pt x="324" y="611"/>
                      </a:cubicBezTo>
                      <a:cubicBezTo>
                        <a:pt x="341" y="591"/>
                        <a:pt x="339" y="560"/>
                        <a:pt x="319" y="543"/>
                      </a:cubicBezTo>
                      <a:close/>
                      <a:moveTo>
                        <a:pt x="449" y="177"/>
                      </a:moveTo>
                      <a:cubicBezTo>
                        <a:pt x="489" y="216"/>
                        <a:pt x="535" y="260"/>
                        <a:pt x="576" y="299"/>
                      </a:cubicBezTo>
                      <a:cubicBezTo>
                        <a:pt x="582" y="305"/>
                        <a:pt x="589" y="307"/>
                        <a:pt x="597" y="306"/>
                      </a:cubicBezTo>
                      <a:cubicBezTo>
                        <a:pt x="605" y="305"/>
                        <a:pt x="612" y="300"/>
                        <a:pt x="616" y="293"/>
                      </a:cubicBezTo>
                      <a:cubicBezTo>
                        <a:pt x="626" y="275"/>
                        <a:pt x="632" y="256"/>
                        <a:pt x="636" y="234"/>
                      </a:cubicBezTo>
                      <a:cubicBezTo>
                        <a:pt x="638" y="224"/>
                        <a:pt x="642" y="216"/>
                        <a:pt x="649" y="209"/>
                      </a:cubicBezTo>
                      <a:cubicBezTo>
                        <a:pt x="671" y="186"/>
                        <a:pt x="671" y="186"/>
                        <a:pt x="671" y="186"/>
                      </a:cubicBezTo>
                      <a:cubicBezTo>
                        <a:pt x="688" y="168"/>
                        <a:pt x="689" y="139"/>
                        <a:pt x="672" y="121"/>
                      </a:cubicBezTo>
                      <a:cubicBezTo>
                        <a:pt x="580" y="21"/>
                        <a:pt x="580" y="21"/>
                        <a:pt x="580" y="21"/>
                      </a:cubicBezTo>
                      <a:cubicBezTo>
                        <a:pt x="563" y="3"/>
                        <a:pt x="534" y="0"/>
                        <a:pt x="515" y="16"/>
                      </a:cubicBezTo>
                      <a:cubicBezTo>
                        <a:pt x="493" y="34"/>
                        <a:pt x="493" y="34"/>
                        <a:pt x="493" y="34"/>
                      </a:cubicBezTo>
                      <a:cubicBezTo>
                        <a:pt x="483" y="42"/>
                        <a:pt x="471" y="45"/>
                        <a:pt x="457" y="44"/>
                      </a:cubicBezTo>
                      <a:cubicBezTo>
                        <a:pt x="435" y="41"/>
                        <a:pt x="412" y="38"/>
                        <a:pt x="390" y="36"/>
                      </a:cubicBezTo>
                      <a:cubicBezTo>
                        <a:pt x="347" y="30"/>
                        <a:pt x="308" y="41"/>
                        <a:pt x="274" y="67"/>
                      </a:cubicBezTo>
                      <a:cubicBezTo>
                        <a:pt x="229" y="101"/>
                        <a:pt x="184" y="136"/>
                        <a:pt x="139" y="171"/>
                      </a:cubicBezTo>
                      <a:cubicBezTo>
                        <a:pt x="95" y="207"/>
                        <a:pt x="151" y="255"/>
                        <a:pt x="203" y="222"/>
                      </a:cubicBezTo>
                      <a:cubicBezTo>
                        <a:pt x="301" y="161"/>
                        <a:pt x="301" y="161"/>
                        <a:pt x="301" y="161"/>
                      </a:cubicBezTo>
                      <a:cubicBezTo>
                        <a:pt x="315" y="153"/>
                        <a:pt x="331" y="152"/>
                        <a:pt x="346" y="158"/>
                      </a:cubicBezTo>
                      <a:cubicBezTo>
                        <a:pt x="364" y="167"/>
                        <a:pt x="388" y="168"/>
                        <a:pt x="408" y="165"/>
                      </a:cubicBezTo>
                      <a:cubicBezTo>
                        <a:pt x="423" y="162"/>
                        <a:pt x="437" y="166"/>
                        <a:pt x="449" y="17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8" name="组合 17"/>
            <p:cNvGrpSpPr/>
            <p:nvPr/>
          </p:nvGrpSpPr>
          <p:grpSpPr>
            <a:xfrm>
              <a:off x="4650005" y="3911231"/>
              <a:ext cx="1592711" cy="1518773"/>
              <a:chOff x="4650005" y="3911231"/>
              <a:chExt cx="1592711" cy="1518773"/>
            </a:xfrm>
          </p:grpSpPr>
          <p:sp>
            <p:nvSpPr>
              <p:cNvPr id="19" name="Freeform 7"/>
              <p:cNvSpPr/>
              <p:nvPr/>
            </p:nvSpPr>
            <p:spPr bwMode="auto">
              <a:xfrm>
                <a:off x="4650005" y="3911231"/>
                <a:ext cx="1592711" cy="1518773"/>
              </a:xfrm>
              <a:custGeom>
                <a:avLst/>
                <a:gdLst>
                  <a:gd name="T0" fmla="*/ 274 w 274"/>
                  <a:gd name="T1" fmla="*/ 151 h 261"/>
                  <a:gd name="T2" fmla="*/ 176 w 274"/>
                  <a:gd name="T3" fmla="*/ 176 h 261"/>
                  <a:gd name="T4" fmla="*/ 205 w 274"/>
                  <a:gd name="T5" fmla="*/ 78 h 261"/>
                  <a:gd name="T6" fmla="*/ 103 w 274"/>
                  <a:gd name="T7" fmla="*/ 85 h 261"/>
                  <a:gd name="T8" fmla="*/ 111 w 274"/>
                  <a:gd name="T9" fmla="*/ 27 h 261"/>
                  <a:gd name="T10" fmla="*/ 119 w 274"/>
                  <a:gd name="T11" fmla="*/ 0 h 261"/>
                  <a:gd name="T12" fmla="*/ 45 w 274"/>
                  <a:gd name="T13" fmla="*/ 0 h 261"/>
                  <a:gd name="T14" fmla="*/ 42 w 274"/>
                  <a:gd name="T15" fmla="*/ 18 h 261"/>
                  <a:gd name="T16" fmla="*/ 226 w 274"/>
                  <a:gd name="T17" fmla="*/ 240 h 261"/>
                  <a:gd name="T18" fmla="*/ 274 w 274"/>
                  <a:gd name="T19" fmla="*/ 232 h 261"/>
                  <a:gd name="T20" fmla="*/ 274 w 274"/>
                  <a:gd name="T21" fmla="*/ 151 h 261"/>
                  <a:gd name="T22" fmla="*/ 274 w 274"/>
                  <a:gd name="T23" fmla="*/ 15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4" h="261">
                    <a:moveTo>
                      <a:pt x="274" y="151"/>
                    </a:moveTo>
                    <a:cubicBezTo>
                      <a:pt x="246" y="173"/>
                      <a:pt x="216" y="186"/>
                      <a:pt x="176" y="176"/>
                    </a:cubicBezTo>
                    <a:cubicBezTo>
                      <a:pt x="219" y="143"/>
                      <a:pt x="228" y="108"/>
                      <a:pt x="205" y="78"/>
                    </a:cubicBezTo>
                    <a:cubicBezTo>
                      <a:pt x="185" y="52"/>
                      <a:pt x="142" y="54"/>
                      <a:pt x="103" y="85"/>
                    </a:cubicBezTo>
                    <a:cubicBezTo>
                      <a:pt x="93" y="63"/>
                      <a:pt x="100" y="43"/>
                      <a:pt x="111" y="27"/>
                    </a:cubicBezTo>
                    <a:cubicBezTo>
                      <a:pt x="117" y="17"/>
                      <a:pt x="120" y="9"/>
                      <a:pt x="119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7"/>
                      <a:pt x="44" y="13"/>
                      <a:pt x="42" y="18"/>
                    </a:cubicBezTo>
                    <a:cubicBezTo>
                      <a:pt x="0" y="139"/>
                      <a:pt x="99" y="261"/>
                      <a:pt x="226" y="240"/>
                    </a:cubicBezTo>
                    <a:cubicBezTo>
                      <a:pt x="242" y="237"/>
                      <a:pt x="258" y="233"/>
                      <a:pt x="274" y="232"/>
                    </a:cubicBezTo>
                    <a:cubicBezTo>
                      <a:pt x="274" y="151"/>
                      <a:pt x="274" y="151"/>
                      <a:pt x="274" y="151"/>
                    </a:cubicBezTo>
                    <a:cubicBezTo>
                      <a:pt x="274" y="151"/>
                      <a:pt x="274" y="151"/>
                      <a:pt x="274" y="151"/>
                    </a:cubicBezTo>
                    <a:close/>
                  </a:path>
                </a:pathLst>
              </a:custGeom>
              <a:solidFill>
                <a:srgbClr val="005CA7">
                  <a:alpha val="7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5446360" y="4407488"/>
                <a:ext cx="299716" cy="300008"/>
                <a:chOff x="5240338" y="2657475"/>
                <a:chExt cx="1630363" cy="1631951"/>
              </a:xfrm>
              <a:solidFill>
                <a:schemeClr val="bg1"/>
              </a:solidFill>
            </p:grpSpPr>
            <p:sp>
              <p:nvSpPr>
                <p:cNvPr id="21" name="Freeform 5"/>
                <p:cNvSpPr/>
                <p:nvPr/>
              </p:nvSpPr>
              <p:spPr bwMode="auto">
                <a:xfrm>
                  <a:off x="5240338" y="2735263"/>
                  <a:ext cx="1552575" cy="1554163"/>
                </a:xfrm>
                <a:custGeom>
                  <a:avLst/>
                  <a:gdLst>
                    <a:gd name="T0" fmla="*/ 391 w 517"/>
                    <a:gd name="T1" fmla="*/ 73 h 519"/>
                    <a:gd name="T2" fmla="*/ 346 w 517"/>
                    <a:gd name="T3" fmla="*/ 101 h 519"/>
                    <a:gd name="T4" fmla="*/ 325 w 517"/>
                    <a:gd name="T5" fmla="*/ 98 h 519"/>
                    <a:gd name="T6" fmla="*/ 122 w 517"/>
                    <a:gd name="T7" fmla="*/ 151 h 519"/>
                    <a:gd name="T8" fmla="*/ 125 w 517"/>
                    <a:gd name="T9" fmla="*/ 369 h 519"/>
                    <a:gd name="T10" fmla="*/ 332 w 517"/>
                    <a:gd name="T11" fmla="*/ 416 h 519"/>
                    <a:gd name="T12" fmla="*/ 421 w 517"/>
                    <a:gd name="T13" fmla="*/ 197 h 519"/>
                    <a:gd name="T14" fmla="*/ 425 w 517"/>
                    <a:gd name="T15" fmla="*/ 155 h 519"/>
                    <a:gd name="T16" fmla="*/ 443 w 517"/>
                    <a:gd name="T17" fmla="*/ 127 h 519"/>
                    <a:gd name="T18" fmla="*/ 444 w 517"/>
                    <a:gd name="T19" fmla="*/ 398 h 519"/>
                    <a:gd name="T20" fmla="*/ 113 w 517"/>
                    <a:gd name="T21" fmla="*/ 438 h 519"/>
                    <a:gd name="T22" fmla="*/ 88 w 517"/>
                    <a:gd name="T23" fmla="*/ 101 h 519"/>
                    <a:gd name="T24" fmla="*/ 391 w 517"/>
                    <a:gd name="T25" fmla="*/ 73 h 5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17" h="519">
                      <a:moveTo>
                        <a:pt x="391" y="73"/>
                      </a:moveTo>
                      <a:cubicBezTo>
                        <a:pt x="376" y="83"/>
                        <a:pt x="361" y="93"/>
                        <a:pt x="346" y="101"/>
                      </a:cubicBezTo>
                      <a:cubicBezTo>
                        <a:pt x="340" y="103"/>
                        <a:pt x="331" y="100"/>
                        <a:pt x="325" y="98"/>
                      </a:cubicBezTo>
                      <a:cubicBezTo>
                        <a:pt x="252" y="68"/>
                        <a:pt x="166" y="91"/>
                        <a:pt x="122" y="151"/>
                      </a:cubicBezTo>
                      <a:cubicBezTo>
                        <a:pt x="72" y="219"/>
                        <a:pt x="73" y="305"/>
                        <a:pt x="125" y="369"/>
                      </a:cubicBezTo>
                      <a:cubicBezTo>
                        <a:pt x="174" y="429"/>
                        <a:pt x="261" y="449"/>
                        <a:pt x="332" y="416"/>
                      </a:cubicBezTo>
                      <a:cubicBezTo>
                        <a:pt x="413" y="379"/>
                        <a:pt x="454" y="279"/>
                        <a:pt x="421" y="197"/>
                      </a:cubicBezTo>
                      <a:cubicBezTo>
                        <a:pt x="414" y="181"/>
                        <a:pt x="415" y="169"/>
                        <a:pt x="425" y="155"/>
                      </a:cubicBezTo>
                      <a:cubicBezTo>
                        <a:pt x="432" y="146"/>
                        <a:pt x="437" y="136"/>
                        <a:pt x="443" y="127"/>
                      </a:cubicBezTo>
                      <a:cubicBezTo>
                        <a:pt x="491" y="165"/>
                        <a:pt x="517" y="302"/>
                        <a:pt x="444" y="398"/>
                      </a:cubicBezTo>
                      <a:cubicBezTo>
                        <a:pt x="366" y="501"/>
                        <a:pt x="209" y="519"/>
                        <a:pt x="113" y="438"/>
                      </a:cubicBezTo>
                      <a:cubicBezTo>
                        <a:pt x="0" y="343"/>
                        <a:pt x="9" y="187"/>
                        <a:pt x="88" y="101"/>
                      </a:cubicBezTo>
                      <a:cubicBezTo>
                        <a:pt x="181" y="0"/>
                        <a:pt x="336" y="17"/>
                        <a:pt x="391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" name="Freeform 6"/>
                <p:cNvSpPr/>
                <p:nvPr/>
              </p:nvSpPr>
              <p:spPr bwMode="auto">
                <a:xfrm>
                  <a:off x="5618163" y="3103563"/>
                  <a:ext cx="793750" cy="793750"/>
                </a:xfrm>
                <a:custGeom>
                  <a:avLst/>
                  <a:gdLst>
                    <a:gd name="T0" fmla="*/ 132 w 264"/>
                    <a:gd name="T1" fmla="*/ 265 h 265"/>
                    <a:gd name="T2" fmla="*/ 3 w 264"/>
                    <a:gd name="T3" fmla="*/ 128 h 265"/>
                    <a:gd name="T4" fmla="*/ 141 w 264"/>
                    <a:gd name="T5" fmla="*/ 5 h 265"/>
                    <a:gd name="T6" fmla="*/ 161 w 264"/>
                    <a:gd name="T7" fmla="*/ 8 h 265"/>
                    <a:gd name="T8" fmla="*/ 168 w 264"/>
                    <a:gd name="T9" fmla="*/ 27 h 265"/>
                    <a:gd name="T10" fmla="*/ 156 w 264"/>
                    <a:gd name="T11" fmla="*/ 50 h 265"/>
                    <a:gd name="T12" fmla="*/ 135 w 264"/>
                    <a:gd name="T13" fmla="*/ 63 h 265"/>
                    <a:gd name="T14" fmla="*/ 60 w 264"/>
                    <a:gd name="T15" fmla="*/ 131 h 265"/>
                    <a:gd name="T16" fmla="*/ 124 w 264"/>
                    <a:gd name="T17" fmla="*/ 207 h 265"/>
                    <a:gd name="T18" fmla="*/ 205 w 264"/>
                    <a:gd name="T19" fmla="*/ 136 h 265"/>
                    <a:gd name="T20" fmla="*/ 224 w 264"/>
                    <a:gd name="T21" fmla="*/ 110 h 265"/>
                    <a:gd name="T22" fmla="*/ 226 w 264"/>
                    <a:gd name="T23" fmla="*/ 109 h 265"/>
                    <a:gd name="T24" fmla="*/ 254 w 264"/>
                    <a:gd name="T25" fmla="*/ 97 h 265"/>
                    <a:gd name="T26" fmla="*/ 263 w 264"/>
                    <a:gd name="T27" fmla="*/ 135 h 265"/>
                    <a:gd name="T28" fmla="*/ 132 w 264"/>
                    <a:gd name="T29" fmla="*/ 265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64" h="265">
                      <a:moveTo>
                        <a:pt x="132" y="265"/>
                      </a:moveTo>
                      <a:cubicBezTo>
                        <a:pt x="57" y="265"/>
                        <a:pt x="0" y="205"/>
                        <a:pt x="3" y="128"/>
                      </a:cubicBezTo>
                      <a:cubicBezTo>
                        <a:pt x="5" y="58"/>
                        <a:pt x="70" y="0"/>
                        <a:pt x="141" y="5"/>
                      </a:cubicBezTo>
                      <a:cubicBezTo>
                        <a:pt x="148" y="6"/>
                        <a:pt x="155" y="7"/>
                        <a:pt x="161" y="8"/>
                      </a:cubicBezTo>
                      <a:cubicBezTo>
                        <a:pt x="173" y="11"/>
                        <a:pt x="175" y="17"/>
                        <a:pt x="168" y="27"/>
                      </a:cubicBezTo>
                      <a:cubicBezTo>
                        <a:pt x="164" y="34"/>
                        <a:pt x="159" y="42"/>
                        <a:pt x="156" y="50"/>
                      </a:cubicBezTo>
                      <a:cubicBezTo>
                        <a:pt x="152" y="60"/>
                        <a:pt x="147" y="63"/>
                        <a:pt x="135" y="63"/>
                      </a:cubicBezTo>
                      <a:cubicBezTo>
                        <a:pt x="94" y="63"/>
                        <a:pt x="63" y="92"/>
                        <a:pt x="60" y="131"/>
                      </a:cubicBezTo>
                      <a:cubicBezTo>
                        <a:pt x="57" y="167"/>
                        <a:pt x="85" y="200"/>
                        <a:pt x="124" y="207"/>
                      </a:cubicBezTo>
                      <a:cubicBezTo>
                        <a:pt x="164" y="214"/>
                        <a:pt x="204" y="180"/>
                        <a:pt x="205" y="136"/>
                      </a:cubicBezTo>
                      <a:cubicBezTo>
                        <a:pt x="205" y="120"/>
                        <a:pt x="209" y="113"/>
                        <a:pt x="224" y="110"/>
                      </a:cubicBezTo>
                      <a:cubicBezTo>
                        <a:pt x="225" y="110"/>
                        <a:pt x="225" y="109"/>
                        <a:pt x="226" y="109"/>
                      </a:cubicBezTo>
                      <a:cubicBezTo>
                        <a:pt x="235" y="105"/>
                        <a:pt x="244" y="101"/>
                        <a:pt x="254" y="97"/>
                      </a:cubicBezTo>
                      <a:cubicBezTo>
                        <a:pt x="257" y="109"/>
                        <a:pt x="263" y="122"/>
                        <a:pt x="263" y="135"/>
                      </a:cubicBezTo>
                      <a:cubicBezTo>
                        <a:pt x="264" y="207"/>
                        <a:pt x="205" y="265"/>
                        <a:pt x="132" y="26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" name="Freeform 7"/>
                <p:cNvSpPr/>
                <p:nvPr/>
              </p:nvSpPr>
              <p:spPr bwMode="auto">
                <a:xfrm>
                  <a:off x="6018213" y="2657475"/>
                  <a:ext cx="852488" cy="850900"/>
                </a:xfrm>
                <a:custGeom>
                  <a:avLst/>
                  <a:gdLst>
                    <a:gd name="T0" fmla="*/ 0 w 284"/>
                    <a:gd name="T1" fmla="*/ 280 h 284"/>
                    <a:gd name="T2" fmla="*/ 10 w 284"/>
                    <a:gd name="T3" fmla="*/ 266 h 284"/>
                    <a:gd name="T4" fmla="*/ 31 w 284"/>
                    <a:gd name="T5" fmla="*/ 214 h 284"/>
                    <a:gd name="T6" fmla="*/ 68 w 284"/>
                    <a:gd name="T7" fmla="*/ 156 h 284"/>
                    <a:gd name="T8" fmla="*/ 165 w 284"/>
                    <a:gd name="T9" fmla="*/ 97 h 284"/>
                    <a:gd name="T10" fmla="*/ 186 w 284"/>
                    <a:gd name="T11" fmla="*/ 62 h 284"/>
                    <a:gd name="T12" fmla="*/ 186 w 284"/>
                    <a:gd name="T13" fmla="*/ 41 h 284"/>
                    <a:gd name="T14" fmla="*/ 216 w 284"/>
                    <a:gd name="T15" fmla="*/ 2 h 284"/>
                    <a:gd name="T16" fmla="*/ 249 w 284"/>
                    <a:gd name="T17" fmla="*/ 34 h 284"/>
                    <a:gd name="T18" fmla="*/ 282 w 284"/>
                    <a:gd name="T19" fmla="*/ 68 h 284"/>
                    <a:gd name="T20" fmla="*/ 243 w 284"/>
                    <a:gd name="T21" fmla="*/ 97 h 284"/>
                    <a:gd name="T22" fmla="*/ 175 w 284"/>
                    <a:gd name="T23" fmla="*/ 142 h 284"/>
                    <a:gd name="T24" fmla="*/ 102 w 284"/>
                    <a:gd name="T25" fmla="*/ 240 h 284"/>
                    <a:gd name="T26" fmla="*/ 69 w 284"/>
                    <a:gd name="T27" fmla="*/ 253 h 284"/>
                    <a:gd name="T28" fmla="*/ 19 w 284"/>
                    <a:gd name="T29" fmla="*/ 273 h 284"/>
                    <a:gd name="T30" fmla="*/ 4 w 284"/>
                    <a:gd name="T31" fmla="*/ 284 h 284"/>
                    <a:gd name="T32" fmla="*/ 0 w 284"/>
                    <a:gd name="T33" fmla="*/ 280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84" h="284">
                      <a:moveTo>
                        <a:pt x="0" y="280"/>
                      </a:moveTo>
                      <a:cubicBezTo>
                        <a:pt x="4" y="275"/>
                        <a:pt x="6" y="270"/>
                        <a:pt x="10" y="266"/>
                      </a:cubicBezTo>
                      <a:cubicBezTo>
                        <a:pt x="23" y="251"/>
                        <a:pt x="31" y="236"/>
                        <a:pt x="31" y="214"/>
                      </a:cubicBezTo>
                      <a:cubicBezTo>
                        <a:pt x="31" y="189"/>
                        <a:pt x="48" y="169"/>
                        <a:pt x="68" y="156"/>
                      </a:cubicBezTo>
                      <a:cubicBezTo>
                        <a:pt x="100" y="134"/>
                        <a:pt x="132" y="115"/>
                        <a:pt x="165" y="97"/>
                      </a:cubicBezTo>
                      <a:cubicBezTo>
                        <a:pt x="180" y="89"/>
                        <a:pt x="188" y="79"/>
                        <a:pt x="186" y="62"/>
                      </a:cubicBezTo>
                      <a:cubicBezTo>
                        <a:pt x="185" y="55"/>
                        <a:pt x="185" y="48"/>
                        <a:pt x="186" y="41"/>
                      </a:cubicBezTo>
                      <a:cubicBezTo>
                        <a:pt x="187" y="17"/>
                        <a:pt x="198" y="4"/>
                        <a:pt x="216" y="2"/>
                      </a:cubicBezTo>
                      <a:cubicBezTo>
                        <a:pt x="234" y="0"/>
                        <a:pt x="243" y="9"/>
                        <a:pt x="249" y="34"/>
                      </a:cubicBezTo>
                      <a:cubicBezTo>
                        <a:pt x="274" y="40"/>
                        <a:pt x="284" y="50"/>
                        <a:pt x="282" y="68"/>
                      </a:cubicBezTo>
                      <a:cubicBezTo>
                        <a:pt x="280" y="86"/>
                        <a:pt x="266" y="100"/>
                        <a:pt x="243" y="97"/>
                      </a:cubicBezTo>
                      <a:cubicBezTo>
                        <a:pt x="205" y="92"/>
                        <a:pt x="189" y="111"/>
                        <a:pt x="175" y="142"/>
                      </a:cubicBezTo>
                      <a:cubicBezTo>
                        <a:pt x="159" y="181"/>
                        <a:pt x="137" y="215"/>
                        <a:pt x="102" y="240"/>
                      </a:cubicBezTo>
                      <a:cubicBezTo>
                        <a:pt x="92" y="246"/>
                        <a:pt x="80" y="253"/>
                        <a:pt x="69" y="253"/>
                      </a:cubicBezTo>
                      <a:cubicBezTo>
                        <a:pt x="49" y="252"/>
                        <a:pt x="33" y="259"/>
                        <a:pt x="19" y="273"/>
                      </a:cubicBezTo>
                      <a:cubicBezTo>
                        <a:pt x="15" y="277"/>
                        <a:pt x="9" y="280"/>
                        <a:pt x="4" y="284"/>
                      </a:cubicBezTo>
                      <a:cubicBezTo>
                        <a:pt x="3" y="283"/>
                        <a:pt x="1" y="281"/>
                        <a:pt x="0" y="28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" name="Freeform 8"/>
                <p:cNvSpPr/>
                <p:nvPr/>
              </p:nvSpPr>
              <p:spPr bwMode="auto">
                <a:xfrm>
                  <a:off x="5907088" y="3403600"/>
                  <a:ext cx="222250" cy="219075"/>
                </a:xfrm>
                <a:custGeom>
                  <a:avLst/>
                  <a:gdLst>
                    <a:gd name="T0" fmla="*/ 39 w 74"/>
                    <a:gd name="T1" fmla="*/ 3 h 73"/>
                    <a:gd name="T2" fmla="*/ 30 w 74"/>
                    <a:gd name="T3" fmla="*/ 43 h 73"/>
                    <a:gd name="T4" fmla="*/ 69 w 74"/>
                    <a:gd name="T5" fmla="*/ 35 h 73"/>
                    <a:gd name="T6" fmla="*/ 58 w 74"/>
                    <a:gd name="T7" fmla="*/ 62 h 73"/>
                    <a:gd name="T8" fmla="*/ 15 w 74"/>
                    <a:gd name="T9" fmla="*/ 63 h 73"/>
                    <a:gd name="T10" fmla="*/ 6 w 74"/>
                    <a:gd name="T11" fmla="*/ 21 h 73"/>
                    <a:gd name="T12" fmla="*/ 39 w 74"/>
                    <a:gd name="T13" fmla="*/ 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" h="73">
                      <a:moveTo>
                        <a:pt x="39" y="3"/>
                      </a:moveTo>
                      <a:cubicBezTo>
                        <a:pt x="40" y="19"/>
                        <a:pt x="14" y="29"/>
                        <a:pt x="30" y="43"/>
                      </a:cubicBezTo>
                      <a:cubicBezTo>
                        <a:pt x="37" y="48"/>
                        <a:pt x="54" y="38"/>
                        <a:pt x="69" y="35"/>
                      </a:cubicBezTo>
                      <a:cubicBezTo>
                        <a:pt x="74" y="46"/>
                        <a:pt x="68" y="56"/>
                        <a:pt x="58" y="62"/>
                      </a:cubicBezTo>
                      <a:cubicBezTo>
                        <a:pt x="44" y="72"/>
                        <a:pt x="29" y="73"/>
                        <a:pt x="15" y="63"/>
                      </a:cubicBezTo>
                      <a:cubicBezTo>
                        <a:pt x="1" y="52"/>
                        <a:pt x="0" y="36"/>
                        <a:pt x="6" y="21"/>
                      </a:cubicBezTo>
                      <a:cubicBezTo>
                        <a:pt x="11" y="7"/>
                        <a:pt x="22" y="0"/>
                        <a:pt x="39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41" name="组合 40"/>
          <p:cNvGrpSpPr/>
          <p:nvPr/>
        </p:nvGrpSpPr>
        <p:grpSpPr>
          <a:xfrm>
            <a:off x="8303664" y="2532860"/>
            <a:ext cx="2865891" cy="921463"/>
            <a:chOff x="8303664" y="2532860"/>
            <a:chExt cx="2865891" cy="921463"/>
          </a:xfrm>
        </p:grpSpPr>
        <p:sp>
          <p:nvSpPr>
            <p:cNvPr id="30" name="TextBox 76"/>
            <p:cNvSpPr txBox="1"/>
            <p:nvPr/>
          </p:nvSpPr>
          <p:spPr>
            <a:xfrm>
              <a:off x="8303664" y="2532860"/>
              <a:ext cx="1441412" cy="307773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400" dirty="0"/>
                <a:t>请在此</a:t>
              </a:r>
              <a:r>
                <a:rPr lang="zh-CN" altLang="en-US" sz="1400" dirty="0" smtClean="0"/>
                <a:t>添加</a:t>
              </a:r>
              <a:r>
                <a:rPr lang="zh-CN" altLang="en-US" sz="1400" dirty="0"/>
                <a:t>标题</a:t>
              </a:r>
              <a:endParaRPr lang="zh-CN" altLang="en-US" sz="1400" dirty="0"/>
            </a:p>
          </p:txBody>
        </p:sp>
        <p:sp>
          <p:nvSpPr>
            <p:cNvPr id="31" name="矩形 30"/>
            <p:cNvSpPr/>
            <p:nvPr/>
          </p:nvSpPr>
          <p:spPr>
            <a:xfrm>
              <a:off x="8303664" y="2840633"/>
              <a:ext cx="2865891" cy="613690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8303664" y="4197674"/>
            <a:ext cx="2865891" cy="921463"/>
            <a:chOff x="8303664" y="4197674"/>
            <a:chExt cx="2865891" cy="921463"/>
          </a:xfrm>
        </p:grpSpPr>
        <p:sp>
          <p:nvSpPr>
            <p:cNvPr id="32" name="TextBox 76"/>
            <p:cNvSpPr txBox="1"/>
            <p:nvPr/>
          </p:nvSpPr>
          <p:spPr>
            <a:xfrm>
              <a:off x="8303664" y="4197674"/>
              <a:ext cx="1441412" cy="307773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400" dirty="0"/>
                <a:t>请在此</a:t>
              </a:r>
              <a:r>
                <a:rPr lang="zh-CN" altLang="en-US" sz="1400" dirty="0" smtClean="0"/>
                <a:t>添加</a:t>
              </a:r>
              <a:r>
                <a:rPr lang="zh-CN" altLang="en-US" sz="1400" dirty="0"/>
                <a:t>标题</a:t>
              </a:r>
              <a:endParaRPr lang="zh-CN" altLang="en-US" sz="14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8303664" y="4505447"/>
              <a:ext cx="2865891" cy="613690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981858" y="2532860"/>
            <a:ext cx="2874357" cy="921463"/>
            <a:chOff x="981858" y="2532860"/>
            <a:chExt cx="2874357" cy="921463"/>
          </a:xfrm>
        </p:grpSpPr>
        <p:sp>
          <p:nvSpPr>
            <p:cNvPr id="34" name="TextBox 76"/>
            <p:cNvSpPr txBox="1"/>
            <p:nvPr/>
          </p:nvSpPr>
          <p:spPr>
            <a:xfrm>
              <a:off x="2414803" y="2532860"/>
              <a:ext cx="1441412" cy="307773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r"/>
              <a:r>
                <a:rPr lang="zh-CN" altLang="en-US" sz="1400" dirty="0"/>
                <a:t>请在此</a:t>
              </a:r>
              <a:r>
                <a:rPr lang="zh-CN" altLang="en-US" sz="1400" dirty="0" smtClean="0"/>
                <a:t>添加</a:t>
              </a:r>
              <a:r>
                <a:rPr lang="zh-CN" altLang="en-US" sz="1400" dirty="0"/>
                <a:t>标题</a:t>
              </a:r>
              <a:endParaRPr lang="zh-CN" altLang="en-US" sz="1400" dirty="0"/>
            </a:p>
          </p:txBody>
        </p:sp>
        <p:sp>
          <p:nvSpPr>
            <p:cNvPr id="35" name="矩形 34"/>
            <p:cNvSpPr/>
            <p:nvPr/>
          </p:nvSpPr>
          <p:spPr>
            <a:xfrm>
              <a:off x="981858" y="2840633"/>
              <a:ext cx="2865891" cy="613690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1008667" y="4197674"/>
            <a:ext cx="2874357" cy="921463"/>
            <a:chOff x="981858" y="2532860"/>
            <a:chExt cx="2874357" cy="921463"/>
          </a:xfrm>
        </p:grpSpPr>
        <p:sp>
          <p:nvSpPr>
            <p:cNvPr id="39" name="TextBox 76"/>
            <p:cNvSpPr txBox="1"/>
            <p:nvPr/>
          </p:nvSpPr>
          <p:spPr>
            <a:xfrm>
              <a:off x="2414803" y="2532860"/>
              <a:ext cx="1441412" cy="307773"/>
            </a:xfrm>
            <a:prstGeom prst="rect">
              <a:avLst/>
            </a:prstGeom>
            <a:noFill/>
          </p:spPr>
          <p:txBody>
            <a:bodyPr wrap="none" lIns="91436" tIns="45718" rIns="91436" bIns="45718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r"/>
              <a:r>
                <a:rPr lang="zh-CN" altLang="en-US" sz="1400" dirty="0"/>
                <a:t>请在此</a:t>
              </a:r>
              <a:r>
                <a:rPr lang="zh-CN" altLang="en-US" sz="1400" dirty="0" smtClean="0"/>
                <a:t>添加</a:t>
              </a:r>
              <a:r>
                <a:rPr lang="zh-CN" altLang="en-US" sz="1400" dirty="0"/>
                <a:t>标题</a:t>
              </a:r>
              <a:endParaRPr lang="zh-CN" altLang="en-US" sz="1400" dirty="0"/>
            </a:p>
          </p:txBody>
        </p:sp>
        <p:sp>
          <p:nvSpPr>
            <p:cNvPr id="40" name="矩形 39"/>
            <p:cNvSpPr/>
            <p:nvPr/>
          </p:nvSpPr>
          <p:spPr>
            <a:xfrm>
              <a:off x="981858" y="2840633"/>
              <a:ext cx="2865891" cy="613690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就是用来进行科学研究和描述科研成果的文章，简称之为论文</a:t>
              </a:r>
              <a:r>
                <a:rPr lang="zh-CN" altLang="en-US" sz="1200" dirty="0" smtClean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3932475" y="571500"/>
            <a:ext cx="847542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-193573" y="571500"/>
            <a:ext cx="1052155" cy="0"/>
          </a:xfrm>
          <a:prstGeom prst="line">
            <a:avLst/>
          </a:prstGeom>
          <a:ln w="38100">
            <a:solidFill>
              <a:srgbClr val="005C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/>
        </p:nvGrpSpPr>
        <p:grpSpPr>
          <a:xfrm>
            <a:off x="666819" y="300264"/>
            <a:ext cx="3257149" cy="523220"/>
            <a:chOff x="666819" y="300264"/>
            <a:chExt cx="3257149" cy="523220"/>
          </a:xfrm>
        </p:grpSpPr>
        <p:sp>
          <p:nvSpPr>
            <p:cNvPr id="46" name="圆角矩形 45"/>
            <p:cNvSpPr/>
            <p:nvPr/>
          </p:nvSpPr>
          <p:spPr>
            <a:xfrm>
              <a:off x="858582" y="325576"/>
              <a:ext cx="3065386" cy="497908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05CA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文本框 1"/>
            <p:cNvSpPr>
              <a:spLocks noChangeArrowheads="1"/>
            </p:cNvSpPr>
            <p:nvPr/>
          </p:nvSpPr>
          <p:spPr bwMode="auto">
            <a:xfrm>
              <a:off x="666819" y="300264"/>
              <a:ext cx="30920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二</a:t>
              </a:r>
              <a:r>
                <a:rPr lang="zh-CN" altLang="en-US" sz="2800" b="1" dirty="0" smtClean="0">
                  <a:solidFill>
                    <a:srgbClr val="005CA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、理论框架</a:t>
              </a:r>
              <a:endParaRPr lang="zh-CN" altLang="en-US" sz="2800" b="1" dirty="0">
                <a:solidFill>
                  <a:srgbClr val="005C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4003</Words>
  <Application>WWO_openplatform_20200924161515-8e733aaadf</Application>
  <PresentationFormat>宽屏</PresentationFormat>
  <Paragraphs>534</Paragraphs>
  <Slides>29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45" baseType="lpstr">
      <vt:lpstr>Arial</vt:lpstr>
      <vt:lpstr>宋体</vt:lpstr>
      <vt:lpstr>Wingdings</vt:lpstr>
      <vt:lpstr>微软雅黑</vt:lpstr>
      <vt:lpstr>汉仪旗黑KW 55S</vt:lpstr>
      <vt:lpstr>Calibri</vt:lpstr>
      <vt:lpstr>华文细黑</vt:lpstr>
      <vt:lpstr>Lifeline JL</vt:lpstr>
      <vt:lpstr>Iskoola Pota</vt:lpstr>
      <vt:lpstr>幼圆</vt:lpstr>
      <vt:lpstr>汉仪书宋二KW</vt:lpstr>
      <vt:lpstr>Kartika</vt:lpstr>
      <vt:lpstr>Times New Roman</vt:lpstr>
      <vt:lpstr>汉仪中黑KW</vt:lpstr>
      <vt:lpstr>webwppDefTheme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基础架构处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ZK</dc:creator>
  <cp:lastModifiedBy>上海维湾8号机</cp:lastModifiedBy>
  <dcterms:created xsi:type="dcterms:W3CDTF">2021-12-08T10:19:47Z</dcterms:created>
  <dcterms:modified xsi:type="dcterms:W3CDTF">2021-12-08T10:19:47Z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